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6" r:id="rId4"/>
  </p:sldMasterIdLst>
  <p:notesMasterIdLst>
    <p:notesMasterId r:id="rId18"/>
  </p:notesMasterIdLst>
  <p:handoutMasterIdLst>
    <p:handoutMasterId r:id="rId19"/>
  </p:handoutMasterIdLst>
  <p:sldIdLst>
    <p:sldId id="417" r:id="rId5"/>
    <p:sldId id="473" r:id="rId6"/>
    <p:sldId id="469" r:id="rId7"/>
    <p:sldId id="475" r:id="rId8"/>
    <p:sldId id="470" r:id="rId9"/>
    <p:sldId id="471" r:id="rId10"/>
    <p:sldId id="466" r:id="rId11"/>
    <p:sldId id="460" r:id="rId12"/>
    <p:sldId id="462" r:id="rId13"/>
    <p:sldId id="463" r:id="rId14"/>
    <p:sldId id="464" r:id="rId15"/>
    <p:sldId id="472" r:id="rId16"/>
    <p:sldId id="41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2" autoAdjust="0"/>
    <p:restoredTop sz="91417" autoAdjust="0"/>
  </p:normalViewPr>
  <p:slideViewPr>
    <p:cSldViewPr snapToGrid="0">
      <p:cViewPr varScale="1">
        <p:scale>
          <a:sx n="61" d="100"/>
          <a:sy n="61" d="100"/>
        </p:scale>
        <p:origin x="232" y="1032"/>
      </p:cViewPr>
      <p:guideLst/>
    </p:cSldViewPr>
  </p:slideViewPr>
  <p:outlineViewPr>
    <p:cViewPr>
      <p:scale>
        <a:sx n="33" d="100"/>
        <a:sy n="33" d="100"/>
      </p:scale>
      <p:origin x="0" y="-3902"/>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A01DF7A-E600-4206-A53C-6C80A76ADED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68E7F6-46F5-4268-84F7-10A4C42CC8AB}">
      <dgm:prSet/>
      <dgm:spPr/>
      <dgm:t>
        <a:bodyPr/>
        <a:lstStyle/>
        <a:p>
          <a:pPr>
            <a:lnSpc>
              <a:spcPct val="100000"/>
            </a:lnSpc>
          </a:pPr>
          <a:r>
            <a:rPr lang="en-GB" b="0" i="0" dirty="0"/>
            <a:t>While KNNs present higher accuracy, this is limited to simple classification. ANNs will be more useful over time as will scale better and learn complex weather data</a:t>
          </a:r>
          <a:endParaRPr lang="en-US" dirty="0"/>
        </a:p>
      </dgm:t>
    </dgm:pt>
    <dgm:pt modelId="{5BBF86AB-96E5-42C8-A252-8D87D229C23A}" type="parTrans" cxnId="{227DA1A6-9653-4805-B35B-820574F5824E}">
      <dgm:prSet/>
      <dgm:spPr/>
      <dgm:t>
        <a:bodyPr/>
        <a:lstStyle/>
        <a:p>
          <a:endParaRPr lang="en-US"/>
        </a:p>
      </dgm:t>
    </dgm:pt>
    <dgm:pt modelId="{356F2100-ED9E-4CA9-9373-BBF850A955BD}" type="sibTrans" cxnId="{227DA1A6-9653-4805-B35B-820574F5824E}">
      <dgm:prSet/>
      <dgm:spPr/>
      <dgm:t>
        <a:bodyPr/>
        <a:lstStyle/>
        <a:p>
          <a:endParaRPr lang="en-US"/>
        </a:p>
      </dgm:t>
    </dgm:pt>
    <dgm:pt modelId="{759AC99C-C1C7-4622-8A8C-AD94334E280E}">
      <dgm:prSet/>
      <dgm:spPr/>
      <dgm:t>
        <a:bodyPr/>
        <a:lstStyle/>
        <a:p>
          <a:pPr>
            <a:lnSpc>
              <a:spcPct val="100000"/>
            </a:lnSpc>
          </a:pPr>
          <a:r>
            <a:rPr lang="en-GB" b="0" i="0" dirty="0"/>
            <a:t>ANNs can handle more variables, and we shall need to factor in all conditions when determining if the weather is suitable or potentially dangerous, and support or reject our hypotheses</a:t>
          </a:r>
          <a:endParaRPr lang="en-US" dirty="0"/>
        </a:p>
      </dgm:t>
    </dgm:pt>
    <dgm:pt modelId="{4FC18B0A-31E7-4816-A4E1-58117B7B587A}" type="parTrans" cxnId="{4EBEF0EC-E2D6-4A48-844B-8BB2DFC76C57}">
      <dgm:prSet/>
      <dgm:spPr/>
      <dgm:t>
        <a:bodyPr/>
        <a:lstStyle/>
        <a:p>
          <a:endParaRPr lang="en-US"/>
        </a:p>
      </dgm:t>
    </dgm:pt>
    <dgm:pt modelId="{D774CD42-5894-414E-8D3D-76DE3F7A26DF}" type="sibTrans" cxnId="{4EBEF0EC-E2D6-4A48-844B-8BB2DFC76C57}">
      <dgm:prSet/>
      <dgm:spPr/>
      <dgm:t>
        <a:bodyPr/>
        <a:lstStyle/>
        <a:p>
          <a:endParaRPr lang="en-US"/>
        </a:p>
      </dgm:t>
    </dgm:pt>
    <dgm:pt modelId="{A4841201-3E39-4E65-9157-4AE0084C7CD1}" type="pres">
      <dgm:prSet presAssocID="{7A01DF7A-E600-4206-A53C-6C80A76ADEDB}" presName="root" presStyleCnt="0">
        <dgm:presLayoutVars>
          <dgm:dir/>
          <dgm:resizeHandles val="exact"/>
        </dgm:presLayoutVars>
      </dgm:prSet>
      <dgm:spPr/>
    </dgm:pt>
    <dgm:pt modelId="{22B42181-BD7B-4F8B-A873-09F161D0B801}" type="pres">
      <dgm:prSet presAssocID="{F368E7F6-46F5-4268-84F7-10A4C42CC8AB}" presName="compNode" presStyleCnt="0"/>
      <dgm:spPr/>
    </dgm:pt>
    <dgm:pt modelId="{FADE0FD0-9DBF-46B7-92FB-E88972827C37}" type="pres">
      <dgm:prSet presAssocID="{F368E7F6-46F5-4268-84F7-10A4C42CC8AB}" presName="bgRect" presStyleLbl="bgShp" presStyleIdx="0" presStyleCnt="2"/>
      <dgm:spPr/>
    </dgm:pt>
    <dgm:pt modelId="{25E3466F-2B4D-4E09-A157-4F6B81F17495}" type="pres">
      <dgm:prSet presAssocID="{F368E7F6-46F5-4268-84F7-10A4C42CC8A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05A1FF67-C045-41ED-911B-E7DBED66FA48}" type="pres">
      <dgm:prSet presAssocID="{F368E7F6-46F5-4268-84F7-10A4C42CC8AB}" presName="spaceRect" presStyleCnt="0"/>
      <dgm:spPr/>
    </dgm:pt>
    <dgm:pt modelId="{F39AC0CC-D87E-41F0-AE26-4C21B418D30A}" type="pres">
      <dgm:prSet presAssocID="{F368E7F6-46F5-4268-84F7-10A4C42CC8AB}" presName="parTx" presStyleLbl="revTx" presStyleIdx="0" presStyleCnt="2">
        <dgm:presLayoutVars>
          <dgm:chMax val="0"/>
          <dgm:chPref val="0"/>
        </dgm:presLayoutVars>
      </dgm:prSet>
      <dgm:spPr/>
    </dgm:pt>
    <dgm:pt modelId="{5F1851C7-F386-40A9-9CD9-1424CBFB48E5}" type="pres">
      <dgm:prSet presAssocID="{356F2100-ED9E-4CA9-9373-BBF850A955BD}" presName="sibTrans" presStyleCnt="0"/>
      <dgm:spPr/>
    </dgm:pt>
    <dgm:pt modelId="{FBD53AB1-CCCB-4404-999B-3AE315256437}" type="pres">
      <dgm:prSet presAssocID="{759AC99C-C1C7-4622-8A8C-AD94334E280E}" presName="compNode" presStyleCnt="0"/>
      <dgm:spPr/>
    </dgm:pt>
    <dgm:pt modelId="{E957663E-58D0-4578-A2B3-B0077DA50A6D}" type="pres">
      <dgm:prSet presAssocID="{759AC99C-C1C7-4622-8A8C-AD94334E280E}" presName="bgRect" presStyleLbl="bgShp" presStyleIdx="1" presStyleCnt="2"/>
      <dgm:spPr/>
    </dgm:pt>
    <dgm:pt modelId="{957D371E-F7B5-4EAC-86AF-DF22944E81DE}" type="pres">
      <dgm:prSet presAssocID="{759AC99C-C1C7-4622-8A8C-AD94334E280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y scene"/>
        </a:ext>
      </dgm:extLst>
    </dgm:pt>
    <dgm:pt modelId="{8CFF60F0-F8BB-412F-8ABB-656FF3F35351}" type="pres">
      <dgm:prSet presAssocID="{759AC99C-C1C7-4622-8A8C-AD94334E280E}" presName="spaceRect" presStyleCnt="0"/>
      <dgm:spPr/>
    </dgm:pt>
    <dgm:pt modelId="{1348435A-CCFA-49B4-8559-DCC36EF862BC}" type="pres">
      <dgm:prSet presAssocID="{759AC99C-C1C7-4622-8A8C-AD94334E280E}" presName="parTx" presStyleLbl="revTx" presStyleIdx="1" presStyleCnt="2">
        <dgm:presLayoutVars>
          <dgm:chMax val="0"/>
          <dgm:chPref val="0"/>
        </dgm:presLayoutVars>
      </dgm:prSet>
      <dgm:spPr/>
    </dgm:pt>
  </dgm:ptLst>
  <dgm:cxnLst>
    <dgm:cxn modelId="{D01B277F-0CE5-0B4D-B015-942210FF47F4}" type="presOf" srcId="{F368E7F6-46F5-4268-84F7-10A4C42CC8AB}" destId="{F39AC0CC-D87E-41F0-AE26-4C21B418D30A}" srcOrd="0" destOrd="0" presId="urn:microsoft.com/office/officeart/2018/2/layout/IconVerticalSolidList"/>
    <dgm:cxn modelId="{227DA1A6-9653-4805-B35B-820574F5824E}" srcId="{7A01DF7A-E600-4206-A53C-6C80A76ADEDB}" destId="{F368E7F6-46F5-4268-84F7-10A4C42CC8AB}" srcOrd="0" destOrd="0" parTransId="{5BBF86AB-96E5-42C8-A252-8D87D229C23A}" sibTransId="{356F2100-ED9E-4CA9-9373-BBF850A955BD}"/>
    <dgm:cxn modelId="{D38692B2-1942-904E-91F9-2DBFE2884CF8}" type="presOf" srcId="{759AC99C-C1C7-4622-8A8C-AD94334E280E}" destId="{1348435A-CCFA-49B4-8559-DCC36EF862BC}" srcOrd="0" destOrd="0" presId="urn:microsoft.com/office/officeart/2018/2/layout/IconVerticalSolidList"/>
    <dgm:cxn modelId="{BC8B48E8-9680-094F-81AE-581F4A45D990}" type="presOf" srcId="{7A01DF7A-E600-4206-A53C-6C80A76ADEDB}" destId="{A4841201-3E39-4E65-9157-4AE0084C7CD1}" srcOrd="0" destOrd="0" presId="urn:microsoft.com/office/officeart/2018/2/layout/IconVerticalSolidList"/>
    <dgm:cxn modelId="{4EBEF0EC-E2D6-4A48-844B-8BB2DFC76C57}" srcId="{7A01DF7A-E600-4206-A53C-6C80A76ADEDB}" destId="{759AC99C-C1C7-4622-8A8C-AD94334E280E}" srcOrd="1" destOrd="0" parTransId="{4FC18B0A-31E7-4816-A4E1-58117B7B587A}" sibTransId="{D774CD42-5894-414E-8D3D-76DE3F7A26DF}"/>
    <dgm:cxn modelId="{9FAD6B5D-DB0D-004A-911A-031A04BD4BF5}" type="presParOf" srcId="{A4841201-3E39-4E65-9157-4AE0084C7CD1}" destId="{22B42181-BD7B-4F8B-A873-09F161D0B801}" srcOrd="0" destOrd="0" presId="urn:microsoft.com/office/officeart/2018/2/layout/IconVerticalSolidList"/>
    <dgm:cxn modelId="{0CA25394-921E-0F4D-88CB-BD49066BE159}" type="presParOf" srcId="{22B42181-BD7B-4F8B-A873-09F161D0B801}" destId="{FADE0FD0-9DBF-46B7-92FB-E88972827C37}" srcOrd="0" destOrd="0" presId="urn:microsoft.com/office/officeart/2018/2/layout/IconVerticalSolidList"/>
    <dgm:cxn modelId="{DE684CAD-8737-B643-9B54-B64F93430D29}" type="presParOf" srcId="{22B42181-BD7B-4F8B-A873-09F161D0B801}" destId="{25E3466F-2B4D-4E09-A157-4F6B81F17495}" srcOrd="1" destOrd="0" presId="urn:microsoft.com/office/officeart/2018/2/layout/IconVerticalSolidList"/>
    <dgm:cxn modelId="{B0B91B4A-7B19-AB47-A9E6-26D4EBAA8BC6}" type="presParOf" srcId="{22B42181-BD7B-4F8B-A873-09F161D0B801}" destId="{05A1FF67-C045-41ED-911B-E7DBED66FA48}" srcOrd="2" destOrd="0" presId="urn:microsoft.com/office/officeart/2018/2/layout/IconVerticalSolidList"/>
    <dgm:cxn modelId="{C3B48AA4-FD76-4D43-908E-FFC077317B5F}" type="presParOf" srcId="{22B42181-BD7B-4F8B-A873-09F161D0B801}" destId="{F39AC0CC-D87E-41F0-AE26-4C21B418D30A}" srcOrd="3" destOrd="0" presId="urn:microsoft.com/office/officeart/2018/2/layout/IconVerticalSolidList"/>
    <dgm:cxn modelId="{58910FA1-0035-F444-A09F-1124FB118EC7}" type="presParOf" srcId="{A4841201-3E39-4E65-9157-4AE0084C7CD1}" destId="{5F1851C7-F386-40A9-9CD9-1424CBFB48E5}" srcOrd="1" destOrd="0" presId="urn:microsoft.com/office/officeart/2018/2/layout/IconVerticalSolidList"/>
    <dgm:cxn modelId="{B67772FA-FEA1-F944-9997-160C5F44AFEF}" type="presParOf" srcId="{A4841201-3E39-4E65-9157-4AE0084C7CD1}" destId="{FBD53AB1-CCCB-4404-999B-3AE315256437}" srcOrd="2" destOrd="0" presId="urn:microsoft.com/office/officeart/2018/2/layout/IconVerticalSolidList"/>
    <dgm:cxn modelId="{62B4D0F0-3BF2-004D-9316-A378BD219A24}" type="presParOf" srcId="{FBD53AB1-CCCB-4404-999B-3AE315256437}" destId="{E957663E-58D0-4578-A2B3-B0077DA50A6D}" srcOrd="0" destOrd="0" presId="urn:microsoft.com/office/officeart/2018/2/layout/IconVerticalSolidList"/>
    <dgm:cxn modelId="{12B32D77-5A3A-8B4F-A8DE-B0E73E9BBF8F}" type="presParOf" srcId="{FBD53AB1-CCCB-4404-999B-3AE315256437}" destId="{957D371E-F7B5-4EAC-86AF-DF22944E81DE}" srcOrd="1" destOrd="0" presId="urn:microsoft.com/office/officeart/2018/2/layout/IconVerticalSolidList"/>
    <dgm:cxn modelId="{436620C5-2EFC-8B4C-9186-AF87C24C586A}" type="presParOf" srcId="{FBD53AB1-CCCB-4404-999B-3AE315256437}" destId="{8CFF60F0-F8BB-412F-8ABB-656FF3F35351}" srcOrd="2" destOrd="0" presId="urn:microsoft.com/office/officeart/2018/2/layout/IconVerticalSolidList"/>
    <dgm:cxn modelId="{4E11AD50-5DA1-7C4D-873E-804060EAD260}" type="presParOf" srcId="{FBD53AB1-CCCB-4404-999B-3AE315256437}" destId="{1348435A-CCFA-49B4-8559-DCC36EF862B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E0FD0-9DBF-46B7-92FB-E88972827C37}">
      <dsp:nvSpPr>
        <dsp:cNvPr id="0" name=""/>
        <dsp:cNvSpPr/>
      </dsp:nvSpPr>
      <dsp:spPr>
        <a:xfrm>
          <a:off x="0" y="852586"/>
          <a:ext cx="6391275" cy="15740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3466F-2B4D-4E09-A157-4F6B81F17495}">
      <dsp:nvSpPr>
        <dsp:cNvPr id="0" name=""/>
        <dsp:cNvSpPr/>
      </dsp:nvSpPr>
      <dsp:spPr>
        <a:xfrm>
          <a:off x="476136" y="1206738"/>
          <a:ext cx="865703" cy="865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9AC0CC-D87E-41F0-AE26-4C21B418D30A}">
      <dsp:nvSpPr>
        <dsp:cNvPr id="0" name=""/>
        <dsp:cNvSpPr/>
      </dsp:nvSpPr>
      <dsp:spPr>
        <a:xfrm>
          <a:off x="1817977" y="852586"/>
          <a:ext cx="4573297" cy="157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82" tIns="166582" rIns="166582" bIns="166582" numCol="1" spcCol="1270" anchor="ctr" anchorCtr="0">
          <a:noAutofit/>
        </a:bodyPr>
        <a:lstStyle/>
        <a:p>
          <a:pPr marL="0" lvl="0" indent="0" algn="l" defTabSz="666750">
            <a:lnSpc>
              <a:spcPct val="100000"/>
            </a:lnSpc>
            <a:spcBef>
              <a:spcPct val="0"/>
            </a:spcBef>
            <a:spcAft>
              <a:spcPct val="35000"/>
            </a:spcAft>
            <a:buNone/>
          </a:pPr>
          <a:r>
            <a:rPr lang="en-GB" sz="1500" b="0" i="0" kern="1200" dirty="0"/>
            <a:t>While KNNs present higher accuracy, this is limited to simple classification. ANNs will be more useful over time as will scale better and learn complex weather data</a:t>
          </a:r>
          <a:endParaRPr lang="en-US" sz="1500" kern="1200" dirty="0"/>
        </a:p>
      </dsp:txBody>
      <dsp:txXfrm>
        <a:off x="1817977" y="852586"/>
        <a:ext cx="4573297" cy="1574006"/>
      </dsp:txXfrm>
    </dsp:sp>
    <dsp:sp modelId="{E957663E-58D0-4578-A2B3-B0077DA50A6D}">
      <dsp:nvSpPr>
        <dsp:cNvPr id="0" name=""/>
        <dsp:cNvSpPr/>
      </dsp:nvSpPr>
      <dsp:spPr>
        <a:xfrm>
          <a:off x="0" y="2820094"/>
          <a:ext cx="6391275" cy="15740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7D371E-F7B5-4EAC-86AF-DF22944E81DE}">
      <dsp:nvSpPr>
        <dsp:cNvPr id="0" name=""/>
        <dsp:cNvSpPr/>
      </dsp:nvSpPr>
      <dsp:spPr>
        <a:xfrm>
          <a:off x="476136" y="3174245"/>
          <a:ext cx="865703" cy="865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48435A-CCFA-49B4-8559-DCC36EF862BC}">
      <dsp:nvSpPr>
        <dsp:cNvPr id="0" name=""/>
        <dsp:cNvSpPr/>
      </dsp:nvSpPr>
      <dsp:spPr>
        <a:xfrm>
          <a:off x="1817977" y="2820094"/>
          <a:ext cx="4573297" cy="157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82" tIns="166582" rIns="166582" bIns="166582" numCol="1" spcCol="1270" anchor="ctr" anchorCtr="0">
          <a:noAutofit/>
        </a:bodyPr>
        <a:lstStyle/>
        <a:p>
          <a:pPr marL="0" lvl="0" indent="0" algn="l" defTabSz="666750">
            <a:lnSpc>
              <a:spcPct val="100000"/>
            </a:lnSpc>
            <a:spcBef>
              <a:spcPct val="0"/>
            </a:spcBef>
            <a:spcAft>
              <a:spcPct val="35000"/>
            </a:spcAft>
            <a:buNone/>
          </a:pPr>
          <a:r>
            <a:rPr lang="en-GB" sz="1500" b="0" i="0" kern="1200" dirty="0"/>
            <a:t>ANNs can handle more variables, and we shall need to factor in all conditions when determining if the weather is suitable or potentially dangerous, and support or reject our hypotheses</a:t>
          </a:r>
          <a:endParaRPr lang="en-US" sz="1500" kern="1200" dirty="0"/>
        </a:p>
      </dsp:txBody>
      <dsp:txXfrm>
        <a:off x="1817977" y="2820094"/>
        <a:ext cx="4573297" cy="15740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11/15/25</a:t>
            </a:fld>
            <a:endParaRPr lang="en-US" dirty="0"/>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11/15/25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a:t>
            </a:fld>
            <a:endParaRPr lang="en-US" dirty="0"/>
          </a:p>
        </p:txBody>
      </p:sp>
    </p:spTree>
    <p:extLst>
      <p:ext uri="{BB962C8B-B14F-4D97-AF65-F5344CB8AC3E}">
        <p14:creationId xmlns:p14="http://schemas.microsoft.com/office/powerpoint/2010/main" val="3257553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suspense!</a:t>
            </a:r>
          </a:p>
          <a:p>
            <a:r>
              <a:rPr lang="en-US" dirty="0"/>
              <a:t>delay before which type chosen</a:t>
            </a:r>
          </a:p>
          <a:p>
            <a:r>
              <a:rPr lang="en-US" dirty="0" err="1"/>
              <a:t>summarise</a:t>
            </a:r>
            <a:r>
              <a:rPr lang="en-US" dirty="0"/>
              <a:t> - data could be better</a:t>
            </a:r>
          </a:p>
        </p:txBody>
      </p:sp>
      <p:sp>
        <p:nvSpPr>
          <p:cNvPr id="4" name="Slide Number Placeholder 3"/>
          <p:cNvSpPr>
            <a:spLocks noGrp="1"/>
          </p:cNvSpPr>
          <p:nvPr>
            <p:ph type="sldNum" sz="quarter" idx="5"/>
          </p:nvPr>
        </p:nvSpPr>
        <p:spPr/>
        <p:txBody>
          <a:bodyPr/>
          <a:lstStyle/>
          <a:p>
            <a:fld id="{0FAD0BC5-116C-42CF-8B28-245F66D50665}" type="slidenum">
              <a:rPr lang="en-US" smtClean="0"/>
              <a:t>2</a:t>
            </a:fld>
            <a:endParaRPr lang="en-US" dirty="0"/>
          </a:p>
        </p:txBody>
      </p:sp>
    </p:spTree>
    <p:extLst>
      <p:ext uri="{BB962C8B-B14F-4D97-AF65-F5344CB8AC3E}">
        <p14:creationId xmlns:p14="http://schemas.microsoft.com/office/powerpoint/2010/main" val="163303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C227E-E8C8-2E5C-5D74-4755A2DDD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78C68D-3175-A27E-A612-C3BC624D51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CC1F878-B135-5319-C6F7-7CFD137424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8ED74-6B7C-FE0E-6A5A-7C6E1DF4B526}"/>
              </a:ext>
            </a:extLst>
          </p:cNvPr>
          <p:cNvSpPr>
            <a:spLocks noGrp="1"/>
          </p:cNvSpPr>
          <p:nvPr>
            <p:ph type="sldNum" sz="quarter" idx="5"/>
          </p:nvPr>
        </p:nvSpPr>
        <p:spPr/>
        <p:txBody>
          <a:bodyPr/>
          <a:lstStyle/>
          <a:p>
            <a:fld id="{0FAD0BC5-116C-42CF-8B28-245F66D50665}" type="slidenum">
              <a:rPr lang="en-US" smtClean="0"/>
              <a:t>7</a:t>
            </a:fld>
            <a:endParaRPr lang="en-US" dirty="0"/>
          </a:p>
        </p:txBody>
      </p:sp>
    </p:spTree>
    <p:extLst>
      <p:ext uri="{BB962C8B-B14F-4D97-AF65-F5344CB8AC3E}">
        <p14:creationId xmlns:p14="http://schemas.microsoft.com/office/powerpoint/2010/main" val="420998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6B7F7-7239-EFFA-ACDF-8270509A1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A81FA-2BB6-5519-AAD0-491B0EBA862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D8DD0F7-5EB0-CCC2-7B3A-C3F6F20E25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B430AB-F290-74DE-8E6C-676C5DF1E1B3}"/>
              </a:ext>
            </a:extLst>
          </p:cNvPr>
          <p:cNvSpPr>
            <a:spLocks noGrp="1"/>
          </p:cNvSpPr>
          <p:nvPr>
            <p:ph type="sldNum" sz="quarter" idx="5"/>
          </p:nvPr>
        </p:nvSpPr>
        <p:spPr/>
        <p:txBody>
          <a:bodyPr/>
          <a:lstStyle/>
          <a:p>
            <a:fld id="{0FAD0BC5-116C-42CF-8B28-245F66D50665}" type="slidenum">
              <a:rPr lang="en-US" smtClean="0"/>
              <a:t>8</a:t>
            </a:fld>
            <a:endParaRPr lang="en-US" dirty="0"/>
          </a:p>
        </p:txBody>
      </p:sp>
    </p:spTree>
    <p:extLst>
      <p:ext uri="{BB962C8B-B14F-4D97-AF65-F5344CB8AC3E}">
        <p14:creationId xmlns:p14="http://schemas.microsoft.com/office/powerpoint/2010/main" val="305453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8EA1-EB29-E201-614F-150826EFA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BC604-1D20-8F77-0F0A-9B62A7D87F7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E7D3F6A-39CA-B25A-95BE-8E134D69CB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987CD6-6098-43D3-95F8-064278DB0D12}"/>
              </a:ext>
            </a:extLst>
          </p:cNvPr>
          <p:cNvSpPr>
            <a:spLocks noGrp="1"/>
          </p:cNvSpPr>
          <p:nvPr>
            <p:ph type="sldNum" sz="quarter" idx="5"/>
          </p:nvPr>
        </p:nvSpPr>
        <p:spPr/>
        <p:txBody>
          <a:bodyPr/>
          <a:lstStyle/>
          <a:p>
            <a:fld id="{0FAD0BC5-116C-42CF-8B28-245F66D50665}" type="slidenum">
              <a:rPr lang="en-US" smtClean="0"/>
              <a:t>9</a:t>
            </a:fld>
            <a:endParaRPr lang="en-US" dirty="0"/>
          </a:p>
        </p:txBody>
      </p:sp>
    </p:spTree>
    <p:extLst>
      <p:ext uri="{BB962C8B-B14F-4D97-AF65-F5344CB8AC3E}">
        <p14:creationId xmlns:p14="http://schemas.microsoft.com/office/powerpoint/2010/main" val="338267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FB54F-3B46-69D2-C43D-DB4C83DA7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073A6-1D4A-C402-4E89-C04092ADB15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7A8C3C-3635-7736-809A-29A7A82FEF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D0ED77-23E3-DE86-108E-290DFCF25CDB}"/>
              </a:ext>
            </a:extLst>
          </p:cNvPr>
          <p:cNvSpPr>
            <a:spLocks noGrp="1"/>
          </p:cNvSpPr>
          <p:nvPr>
            <p:ph type="sldNum" sz="quarter" idx="5"/>
          </p:nvPr>
        </p:nvSpPr>
        <p:spPr/>
        <p:txBody>
          <a:bodyPr/>
          <a:lstStyle/>
          <a:p>
            <a:fld id="{0FAD0BC5-116C-42CF-8B28-245F66D50665}" type="slidenum">
              <a:rPr lang="en-US" smtClean="0"/>
              <a:t>10</a:t>
            </a:fld>
            <a:endParaRPr lang="en-US" dirty="0"/>
          </a:p>
        </p:txBody>
      </p:sp>
    </p:spTree>
    <p:extLst>
      <p:ext uri="{BB962C8B-B14F-4D97-AF65-F5344CB8AC3E}">
        <p14:creationId xmlns:p14="http://schemas.microsoft.com/office/powerpoint/2010/main" val="41897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EB5F-C584-B748-3323-52E0EAEC9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60F46-DC48-7F8E-4DEC-296C835C695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3DDC88-A29A-69B7-5A8D-6048092801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FF2EC3-9397-6F0E-C417-05C58EF52EAE}"/>
              </a:ext>
            </a:extLst>
          </p:cNvPr>
          <p:cNvSpPr>
            <a:spLocks noGrp="1"/>
          </p:cNvSpPr>
          <p:nvPr>
            <p:ph type="sldNum" sz="quarter" idx="5"/>
          </p:nvPr>
        </p:nvSpPr>
        <p:spPr/>
        <p:txBody>
          <a:bodyPr/>
          <a:lstStyle/>
          <a:p>
            <a:fld id="{0FAD0BC5-116C-42CF-8B28-245F66D50665}" type="slidenum">
              <a:rPr lang="en-US" smtClean="0"/>
              <a:t>11</a:t>
            </a:fld>
            <a:endParaRPr lang="en-US" dirty="0"/>
          </a:p>
        </p:txBody>
      </p:sp>
    </p:spTree>
    <p:extLst>
      <p:ext uri="{BB962C8B-B14F-4D97-AF65-F5344CB8AC3E}">
        <p14:creationId xmlns:p14="http://schemas.microsoft.com/office/powerpoint/2010/main" val="142234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C064F-2CFD-9D4B-435C-F4B5256F0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008963-83B1-1BA3-FF57-0928329F46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5CE5882-9FEC-56C6-16DC-27FBDEE2A0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C89871-27E9-5319-9B2C-F534EC9466C8}"/>
              </a:ext>
            </a:extLst>
          </p:cNvPr>
          <p:cNvSpPr>
            <a:spLocks noGrp="1"/>
          </p:cNvSpPr>
          <p:nvPr>
            <p:ph type="sldNum" sz="quarter" idx="5"/>
          </p:nvPr>
        </p:nvSpPr>
        <p:spPr/>
        <p:txBody>
          <a:bodyPr/>
          <a:lstStyle/>
          <a:p>
            <a:fld id="{0FAD0BC5-116C-42CF-8B28-245F66D50665}" type="slidenum">
              <a:rPr lang="en-US" smtClean="0"/>
              <a:t>12</a:t>
            </a:fld>
            <a:endParaRPr lang="en-US" dirty="0"/>
          </a:p>
        </p:txBody>
      </p:sp>
    </p:spTree>
    <p:extLst>
      <p:ext uri="{BB962C8B-B14F-4D97-AF65-F5344CB8AC3E}">
        <p14:creationId xmlns:p14="http://schemas.microsoft.com/office/powerpoint/2010/main" val="2532342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037323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90753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127711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778406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726536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535886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314004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5871449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7261021"/>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accent3"/>
        </a:solidFill>
        <a:effectLst/>
      </p:bgPr>
    </p:bg>
    <p:spTree>
      <p:nvGrpSpPr>
        <p:cNvPr id="1" name=""/>
        <p:cNvGrpSpPr/>
        <p:nvPr/>
      </p:nvGrpSpPr>
      <p:grpSpPr>
        <a:xfrm>
          <a:off x="0" y="0"/>
          <a:ext cx="0" cy="0"/>
          <a:chOff x="0" y="0"/>
          <a:chExt cx="0" cy="0"/>
        </a:xfrm>
      </p:grpSpPr>
      <p:sp>
        <p:nvSpPr>
          <p:cNvPr id="6" name="Freeform: Shape 7">
            <a:extLst>
              <a:ext uri="{FF2B5EF4-FFF2-40B4-BE49-F238E27FC236}">
                <a16:creationId xmlns:a16="http://schemas.microsoft.com/office/drawing/2014/main" id="{0AE23B93-BC49-29E1-B798-915A07D7A9CA}"/>
              </a:ext>
              <a:ext uri="{C183D7F6-B498-43B3-948B-1728B52AA6E4}">
                <adec:decorative xmlns:adec="http://schemas.microsoft.com/office/drawing/2017/decorative" val="1"/>
              </a:ext>
            </a:extLst>
          </p:cNvPr>
          <p:cNvSpPr/>
          <p:nvPr userDrawn="1"/>
        </p:nvSpPr>
        <p:spPr>
          <a:xfrm>
            <a:off x="10451328" y="0"/>
            <a:ext cx="1740673" cy="2452455"/>
          </a:xfrm>
          <a:custGeom>
            <a:avLst/>
            <a:gdLst>
              <a:gd name="connsiteX0" fmla="*/ 9752 w 1740673"/>
              <a:gd name="connsiteY0" fmla="*/ 0 h 2452455"/>
              <a:gd name="connsiteX1" fmla="*/ 1740673 w 1740673"/>
              <a:gd name="connsiteY1" fmla="*/ 0 h 2452455"/>
              <a:gd name="connsiteX2" fmla="*/ 1740673 w 1740673"/>
              <a:gd name="connsiteY2" fmla="*/ 2452455 h 2452455"/>
              <a:gd name="connsiteX3" fmla="*/ 1641792 w 1740673"/>
              <a:gd name="connsiteY3" fmla="*/ 2253927 h 2452455"/>
              <a:gd name="connsiteX4" fmla="*/ 1168412 w 1740673"/>
              <a:gd name="connsiteY4" fmla="*/ 1679772 h 2452455"/>
              <a:gd name="connsiteX5" fmla="*/ 63 w 1740673"/>
              <a:gd name="connsiteY5" fmla="*/ 135821 h 245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673" h="2452455">
                <a:moveTo>
                  <a:pt x="9752" y="0"/>
                </a:moveTo>
                <a:lnTo>
                  <a:pt x="1740673" y="0"/>
                </a:lnTo>
                <a:lnTo>
                  <a:pt x="1740673" y="2452455"/>
                </a:lnTo>
                <a:lnTo>
                  <a:pt x="1641792" y="2253927"/>
                </a:lnTo>
                <a:cubicBezTo>
                  <a:pt x="1523030" y="2044952"/>
                  <a:pt x="1373754" y="1845991"/>
                  <a:pt x="1168412" y="1679772"/>
                </a:cubicBezTo>
                <a:cubicBezTo>
                  <a:pt x="742644" y="1335088"/>
                  <a:pt x="-7886" y="949509"/>
                  <a:pt x="63" y="135821"/>
                </a:cubicBezTo>
                <a:close/>
              </a:path>
            </a:pathLst>
          </a:custGeom>
          <a:solidFill>
            <a:schemeClr val="accent1"/>
          </a:solidFill>
          <a:ln w="167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7" name="Graphic 6">
            <a:extLst>
              <a:ext uri="{FF2B5EF4-FFF2-40B4-BE49-F238E27FC236}">
                <a16:creationId xmlns:a16="http://schemas.microsoft.com/office/drawing/2014/main" id="{E48F560B-EB0A-0B8F-398E-F722EDBBBD0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68715"/>
          <a:stretch>
            <a:fillRect/>
          </a:stretch>
        </p:blipFill>
        <p:spPr>
          <a:xfrm rot="10800000" flipV="1">
            <a:off x="4605276" y="0"/>
            <a:ext cx="7493958" cy="1807198"/>
          </a:xfrm>
          <a:custGeom>
            <a:avLst/>
            <a:gdLst>
              <a:gd name="connsiteX0" fmla="*/ 7493958 w 7493958"/>
              <a:gd name="connsiteY0" fmla="*/ 0 h 1807198"/>
              <a:gd name="connsiteX1" fmla="*/ 0 w 7493958"/>
              <a:gd name="connsiteY1" fmla="*/ 0 h 1807198"/>
              <a:gd name="connsiteX2" fmla="*/ 0 w 7493958"/>
              <a:gd name="connsiteY2" fmla="*/ 1807198 h 1807198"/>
              <a:gd name="connsiteX3" fmla="*/ 7493958 w 7493958"/>
              <a:gd name="connsiteY3" fmla="*/ 1807198 h 1807198"/>
            </a:gdLst>
            <a:ahLst/>
            <a:cxnLst>
              <a:cxn ang="0">
                <a:pos x="connsiteX0" y="connsiteY0"/>
              </a:cxn>
              <a:cxn ang="0">
                <a:pos x="connsiteX1" y="connsiteY1"/>
              </a:cxn>
              <a:cxn ang="0">
                <a:pos x="connsiteX2" y="connsiteY2"/>
              </a:cxn>
              <a:cxn ang="0">
                <a:pos x="connsiteX3" y="connsiteY3"/>
              </a:cxn>
            </a:cxnLst>
            <a:rect l="l" t="t" r="r" b="b"/>
            <a:pathLst>
              <a:path w="7493958" h="1807198">
                <a:moveTo>
                  <a:pt x="7493958" y="0"/>
                </a:moveTo>
                <a:lnTo>
                  <a:pt x="0" y="0"/>
                </a:lnTo>
                <a:lnTo>
                  <a:pt x="0" y="1807198"/>
                </a:lnTo>
                <a:lnTo>
                  <a:pt x="7493958" y="1807198"/>
                </a:lnTo>
                <a:close/>
              </a:path>
            </a:pathLst>
          </a:custGeom>
        </p:spPr>
      </p:pic>
      <p:sp>
        <p:nvSpPr>
          <p:cNvPr id="8" name="Freeform 24">
            <a:extLst>
              <a:ext uri="{FF2B5EF4-FFF2-40B4-BE49-F238E27FC236}">
                <a16:creationId xmlns:a16="http://schemas.microsoft.com/office/drawing/2014/main" id="{50E14D9C-F921-BC70-06C5-A5EA5B6D0A7B}"/>
              </a:ext>
              <a:ext uri="{C183D7F6-B498-43B3-948B-1728B52AA6E4}">
                <adec:decorative xmlns:adec="http://schemas.microsoft.com/office/drawing/2017/decorative" val="1"/>
              </a:ext>
            </a:extLst>
          </p:cNvPr>
          <p:cNvSpPr/>
          <p:nvPr userDrawn="1"/>
        </p:nvSpPr>
        <p:spPr>
          <a:xfrm flipV="1">
            <a:off x="580429" y="5885690"/>
            <a:ext cx="3501038" cy="972311"/>
          </a:xfrm>
          <a:custGeom>
            <a:avLst/>
            <a:gdLst>
              <a:gd name="connsiteX0" fmla="*/ 1750519 w 3501038"/>
              <a:gd name="connsiteY0" fmla="*/ 972311 h 972311"/>
              <a:gd name="connsiteX1" fmla="*/ 3463737 w 3501038"/>
              <a:gd name="connsiteY1" fmla="*/ 61401 h 972311"/>
              <a:gd name="connsiteX2" fmla="*/ 3501038 w 3501038"/>
              <a:gd name="connsiteY2" fmla="*/ 0 h 972311"/>
              <a:gd name="connsiteX3" fmla="*/ 0 w 3501038"/>
              <a:gd name="connsiteY3" fmla="*/ 0 h 972311"/>
              <a:gd name="connsiteX4" fmla="*/ 37301 w 3501038"/>
              <a:gd name="connsiteY4" fmla="*/ 61401 h 972311"/>
              <a:gd name="connsiteX5" fmla="*/ 1750519 w 3501038"/>
              <a:gd name="connsiteY5" fmla="*/ 972311 h 97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038" h="972311">
                <a:moveTo>
                  <a:pt x="1750519" y="972311"/>
                </a:moveTo>
                <a:cubicBezTo>
                  <a:pt x="2463681" y="972311"/>
                  <a:pt x="3092449" y="610979"/>
                  <a:pt x="3463737" y="61401"/>
                </a:cubicBezTo>
                <a:lnTo>
                  <a:pt x="3501038" y="0"/>
                </a:lnTo>
                <a:lnTo>
                  <a:pt x="0" y="0"/>
                </a:lnTo>
                <a:lnTo>
                  <a:pt x="37301" y="61401"/>
                </a:lnTo>
                <a:cubicBezTo>
                  <a:pt x="408589" y="610979"/>
                  <a:pt x="1037357" y="972311"/>
                  <a:pt x="1750519" y="972311"/>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0">
            <a:extLst>
              <a:ext uri="{FF2B5EF4-FFF2-40B4-BE49-F238E27FC236}">
                <a16:creationId xmlns:a16="http://schemas.microsoft.com/office/drawing/2014/main" id="{9052D5D9-AE58-DD9D-727D-1C56CD81B6F9}"/>
              </a:ext>
              <a:ext uri="{C183D7F6-B498-43B3-948B-1728B52AA6E4}">
                <adec:decorative xmlns:adec="http://schemas.microsoft.com/office/drawing/2017/decorative" val="1"/>
              </a:ext>
            </a:extLst>
          </p:cNvPr>
          <p:cNvSpPr/>
          <p:nvPr userDrawn="1"/>
        </p:nvSpPr>
        <p:spPr>
          <a:xfrm>
            <a:off x="8558800" y="4948819"/>
            <a:ext cx="3633200" cy="1909181"/>
          </a:xfrm>
          <a:custGeom>
            <a:avLst/>
            <a:gdLst>
              <a:gd name="connsiteX0" fmla="*/ 3633200 w 3633200"/>
              <a:gd name="connsiteY0" fmla="*/ 0 h 1909181"/>
              <a:gd name="connsiteX1" fmla="*/ 3633200 w 3633200"/>
              <a:gd name="connsiteY1" fmla="*/ 1909181 h 1909181"/>
              <a:gd name="connsiteX2" fmla="*/ 0 w 3633200"/>
              <a:gd name="connsiteY2" fmla="*/ 1909181 h 1909181"/>
              <a:gd name="connsiteX3" fmla="*/ 93750 w 3633200"/>
              <a:gd name="connsiteY3" fmla="*/ 1811399 h 1909181"/>
              <a:gd name="connsiteX4" fmla="*/ 1924918 w 3633200"/>
              <a:gd name="connsiteY4" fmla="*/ 1263638 h 1909181"/>
              <a:gd name="connsiteX5" fmla="*/ 2756912 w 3633200"/>
              <a:gd name="connsiteY5" fmla="*/ 1038610 h 1909181"/>
              <a:gd name="connsiteX6" fmla="*/ 3039524 w 3633200"/>
              <a:gd name="connsiteY6" fmla="*/ 795240 h 1909181"/>
              <a:gd name="connsiteX7" fmla="*/ 3627562 w 3633200"/>
              <a:gd name="connsiteY7" fmla="*/ 5818 h 19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3200" h="1909181">
                <a:moveTo>
                  <a:pt x="3633200" y="0"/>
                </a:moveTo>
                <a:lnTo>
                  <a:pt x="3633200" y="1909181"/>
                </a:lnTo>
                <a:lnTo>
                  <a:pt x="0" y="1909181"/>
                </a:lnTo>
                <a:lnTo>
                  <a:pt x="93750" y="1811399"/>
                </a:lnTo>
                <a:cubicBezTo>
                  <a:pt x="559335" y="1384673"/>
                  <a:pt x="1301474" y="1240755"/>
                  <a:pt x="1924918" y="1263638"/>
                </a:cubicBezTo>
                <a:cubicBezTo>
                  <a:pt x="2304271" y="1276833"/>
                  <a:pt x="2507796" y="1198020"/>
                  <a:pt x="2756912" y="1038610"/>
                </a:cubicBezTo>
                <a:cubicBezTo>
                  <a:pt x="2860710" y="972190"/>
                  <a:pt x="2955795" y="890308"/>
                  <a:pt x="3039524" y="795240"/>
                </a:cubicBezTo>
                <a:cubicBezTo>
                  <a:pt x="3187383" y="635762"/>
                  <a:pt x="3364245" y="296298"/>
                  <a:pt x="3627562" y="5818"/>
                </a:cubicBezTo>
                <a:close/>
              </a:path>
            </a:pathLst>
          </a:custGeom>
          <a:solidFill>
            <a:schemeClr val="accent5"/>
          </a:solidFill>
          <a:ln w="316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11">
            <a:extLst>
              <a:ext uri="{FF2B5EF4-FFF2-40B4-BE49-F238E27FC236}">
                <a16:creationId xmlns:a16="http://schemas.microsoft.com/office/drawing/2014/main" id="{4AA1832A-296F-F6EB-4898-71502D9A3878}"/>
              </a:ext>
              <a:ext uri="{C183D7F6-B498-43B3-948B-1728B52AA6E4}">
                <adec:decorative xmlns:adec="http://schemas.microsoft.com/office/drawing/2017/decorative" val="1"/>
              </a:ext>
            </a:extLst>
          </p:cNvPr>
          <p:cNvSpPr/>
          <p:nvPr userDrawn="1"/>
        </p:nvSpPr>
        <p:spPr>
          <a:xfrm>
            <a:off x="0" y="0"/>
            <a:ext cx="1991252" cy="4572104"/>
          </a:xfrm>
          <a:custGeom>
            <a:avLst/>
            <a:gdLst>
              <a:gd name="connsiteX0" fmla="*/ 0 w 1991252"/>
              <a:gd name="connsiteY0" fmla="*/ 2138799 h 4572104"/>
              <a:gd name="connsiteX1" fmla="*/ 6705 w 1991252"/>
              <a:gd name="connsiteY1" fmla="*/ 2143576 h 4572104"/>
              <a:gd name="connsiteX2" fmla="*/ 516530 w 1991252"/>
              <a:gd name="connsiteY2" fmla="*/ 2534582 h 4572104"/>
              <a:gd name="connsiteX3" fmla="*/ 685548 w 1991252"/>
              <a:gd name="connsiteY3" fmla="*/ 3451134 h 4572104"/>
              <a:gd name="connsiteX4" fmla="*/ 60148 w 1991252"/>
              <a:gd name="connsiteY4" fmla="*/ 4521457 h 4572104"/>
              <a:gd name="connsiteX5" fmla="*/ 0 w 1991252"/>
              <a:gd name="connsiteY5" fmla="*/ 4572104 h 4572104"/>
              <a:gd name="connsiteX6" fmla="*/ 0 w 1991252"/>
              <a:gd name="connsiteY6" fmla="*/ 0 h 4572104"/>
              <a:gd name="connsiteX7" fmla="*/ 1991252 w 1991252"/>
              <a:gd name="connsiteY7" fmla="*/ 0 h 4572104"/>
              <a:gd name="connsiteX8" fmla="*/ 1947397 w 1991252"/>
              <a:gd name="connsiteY8" fmla="*/ 93155 h 4572104"/>
              <a:gd name="connsiteX9" fmla="*/ 1818489 w 1991252"/>
              <a:gd name="connsiteY9" fmla="*/ 279679 h 4572104"/>
              <a:gd name="connsiteX10" fmla="*/ 763951 w 1991252"/>
              <a:gd name="connsiteY10" fmla="*/ 856979 h 4572104"/>
              <a:gd name="connsiteX11" fmla="*/ 44441 w 1991252"/>
              <a:gd name="connsiteY11" fmla="*/ 1105345 h 4572104"/>
              <a:gd name="connsiteX12" fmla="*/ 0 w 1991252"/>
              <a:gd name="connsiteY12" fmla="*/ 1133371 h 45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1252" h="4572104">
                <a:moveTo>
                  <a:pt x="0" y="2138799"/>
                </a:moveTo>
                <a:lnTo>
                  <a:pt x="6705" y="2143576"/>
                </a:lnTo>
                <a:cubicBezTo>
                  <a:pt x="195773" y="2267705"/>
                  <a:pt x="406581" y="2377529"/>
                  <a:pt x="516530" y="2534582"/>
                </a:cubicBezTo>
                <a:cubicBezTo>
                  <a:pt x="696394" y="2804803"/>
                  <a:pt x="754748" y="3134725"/>
                  <a:pt x="685548" y="3451134"/>
                </a:cubicBezTo>
                <a:cubicBezTo>
                  <a:pt x="607573" y="3849685"/>
                  <a:pt x="375193" y="4238508"/>
                  <a:pt x="60148" y="4521457"/>
                </a:cubicBezTo>
                <a:lnTo>
                  <a:pt x="0" y="4572104"/>
                </a:lnTo>
                <a:close/>
                <a:moveTo>
                  <a:pt x="0" y="0"/>
                </a:moveTo>
                <a:lnTo>
                  <a:pt x="1991252" y="0"/>
                </a:lnTo>
                <a:lnTo>
                  <a:pt x="1947397" y="93155"/>
                </a:lnTo>
                <a:cubicBezTo>
                  <a:pt x="1909773" y="158891"/>
                  <a:pt x="1866874" y="221286"/>
                  <a:pt x="1818489" y="279679"/>
                </a:cubicBezTo>
                <a:cubicBezTo>
                  <a:pt x="1586623" y="558208"/>
                  <a:pt x="1093740" y="786286"/>
                  <a:pt x="763951" y="856979"/>
                </a:cubicBezTo>
                <a:cubicBezTo>
                  <a:pt x="588836" y="892826"/>
                  <a:pt x="291439" y="973000"/>
                  <a:pt x="44441" y="1105345"/>
                </a:cubicBezTo>
                <a:lnTo>
                  <a:pt x="0" y="1133371"/>
                </a:lnTo>
                <a:close/>
              </a:path>
            </a:pathLst>
          </a:custGeom>
          <a:solidFill>
            <a:schemeClr val="accent3">
              <a:lumMod val="20000"/>
              <a:lumOff val="80000"/>
            </a:schemeClr>
          </a:solidFill>
          <a:ln w="2883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Block Arc 10">
            <a:extLst>
              <a:ext uri="{FF2B5EF4-FFF2-40B4-BE49-F238E27FC236}">
                <a16:creationId xmlns:a16="http://schemas.microsoft.com/office/drawing/2014/main" id="{BEF5AD5C-8D5B-14F6-F688-592B022821E7}"/>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3343CA5-4CA0-41D9-7ED0-D8D9D96A1D36}"/>
              </a:ext>
            </a:extLst>
          </p:cNvPr>
          <p:cNvSpPr>
            <a:spLocks noGrp="1"/>
          </p:cNvSpPr>
          <p:nvPr>
            <p:ph type="title" hasCustomPrompt="1"/>
          </p:nvPr>
        </p:nvSpPr>
        <p:spPr>
          <a:xfrm>
            <a:off x="915924"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id="{FFB058F7-2BE2-A189-1B03-F472C5510883}"/>
              </a:ext>
            </a:extLst>
          </p:cNvPr>
          <p:cNvSpPr>
            <a:spLocks noGrp="1"/>
          </p:cNvSpPr>
          <p:nvPr>
            <p:ph sz="quarter" idx="10" hasCustomPrompt="1"/>
          </p:nvPr>
        </p:nvSpPr>
        <p:spPr>
          <a:xfrm>
            <a:off x="1630363" y="5006113"/>
            <a:ext cx="8931275" cy="17208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894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Freeform: Shape 11">
            <a:extLst>
              <a:ext uri="{FF2B5EF4-FFF2-40B4-BE49-F238E27FC236}">
                <a16:creationId xmlns:a16="http://schemas.microsoft.com/office/drawing/2014/main" id="{5E99B326-A023-FA69-54A8-41EDB12763C4}"/>
              </a:ext>
              <a:ext uri="{C183D7F6-B498-43B3-948B-1728B52AA6E4}">
                <adec:decorative xmlns:adec="http://schemas.microsoft.com/office/drawing/2017/decorative" val="1"/>
              </a:ext>
            </a:extLst>
          </p:cNvPr>
          <p:cNvSpPr/>
          <p:nvPr userDrawn="1"/>
        </p:nvSpPr>
        <p:spPr>
          <a:xfrm>
            <a:off x="1" y="2304754"/>
            <a:ext cx="2954761" cy="4553246"/>
          </a:xfrm>
          <a:custGeom>
            <a:avLst/>
            <a:gdLst>
              <a:gd name="connsiteX0" fmla="*/ 0 w 2954761"/>
              <a:gd name="connsiteY0" fmla="*/ 0 h 4553246"/>
              <a:gd name="connsiteX1" fmla="*/ 117233 w 2954761"/>
              <a:gd name="connsiteY1" fmla="*/ 82668 h 4553246"/>
              <a:gd name="connsiteX2" fmla="*/ 730843 w 2954761"/>
              <a:gd name="connsiteY2" fmla="*/ 1827598 h 4553246"/>
              <a:gd name="connsiteX3" fmla="*/ 868972 w 2954761"/>
              <a:gd name="connsiteY3" fmla="*/ 2174038 h 4553246"/>
              <a:gd name="connsiteX4" fmla="*/ 1502761 w 2954761"/>
              <a:gd name="connsiteY4" fmla="*/ 2758135 h 4553246"/>
              <a:gd name="connsiteX5" fmla="*/ 2954466 w 2954761"/>
              <a:gd name="connsiteY5" fmla="*/ 4460522 h 4553246"/>
              <a:gd name="connsiteX6" fmla="*/ 2954761 w 2954761"/>
              <a:gd name="connsiteY6" fmla="*/ 4553246 h 4553246"/>
              <a:gd name="connsiteX7" fmla="*/ 0 w 2954761"/>
              <a:gd name="connsiteY7" fmla="*/ 4553246 h 455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4761" h="4553246">
                <a:moveTo>
                  <a:pt x="0" y="0"/>
                </a:moveTo>
                <a:lnTo>
                  <a:pt x="117233" y="82668"/>
                </a:lnTo>
                <a:cubicBezTo>
                  <a:pt x="705921" y="563578"/>
                  <a:pt x="630379" y="1460513"/>
                  <a:pt x="730843" y="1827598"/>
                </a:cubicBezTo>
                <a:cubicBezTo>
                  <a:pt x="761151" y="1950602"/>
                  <a:pt x="807625" y="2067161"/>
                  <a:pt x="868972" y="2174038"/>
                </a:cubicBezTo>
                <a:cubicBezTo>
                  <a:pt x="1016204" y="2430540"/>
                  <a:pt x="1160257" y="2594499"/>
                  <a:pt x="1502761" y="2758135"/>
                </a:cubicBezTo>
                <a:cubicBezTo>
                  <a:pt x="2178883" y="3079569"/>
                  <a:pt x="2895559" y="3693004"/>
                  <a:pt x="2954466" y="4460522"/>
                </a:cubicBezTo>
                <a:lnTo>
                  <a:pt x="2954761" y="4553246"/>
                </a:lnTo>
                <a:lnTo>
                  <a:pt x="0" y="4553246"/>
                </a:lnTo>
                <a:close/>
              </a:path>
            </a:pathLst>
          </a:custGeom>
          <a:solidFill>
            <a:schemeClr val="accent1">
              <a:lumMod val="75000"/>
            </a:schemeClr>
          </a:solidFill>
          <a:ln w="2723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5044668"/>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5911850" y="2343150"/>
            <a:ext cx="5568950" cy="4364038"/>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743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5952943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Freeform 20">
            <a:extLst>
              <a:ext uri="{FF2B5EF4-FFF2-40B4-BE49-F238E27FC236}">
                <a16:creationId xmlns:a16="http://schemas.microsoft.com/office/drawing/2014/main" id="{5E0168A1-8EA7-E075-A0E3-CC98D3A7A5F5}"/>
              </a:ext>
              <a:ext uri="{C183D7F6-B498-43B3-948B-1728B52AA6E4}">
                <adec:decorative xmlns:adec="http://schemas.microsoft.com/office/drawing/2017/decorative" val="1"/>
              </a:ext>
            </a:extLst>
          </p:cNvPr>
          <p:cNvSpPr/>
          <p:nvPr userDrawn="1"/>
        </p:nvSpPr>
        <p:spPr>
          <a:xfrm rot="16200000">
            <a:off x="45460" y="5586515"/>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5">
            <a:extLst>
              <a:ext uri="{FF2B5EF4-FFF2-40B4-BE49-F238E27FC236}">
                <a16:creationId xmlns:a16="http://schemas.microsoft.com/office/drawing/2014/main" id="{235F4B08-36B8-4D96-46A3-640589F2B9ED}"/>
              </a:ext>
              <a:ext uri="{C183D7F6-B498-43B3-948B-1728B52AA6E4}">
                <adec:decorative xmlns:adec="http://schemas.microsoft.com/office/drawing/2017/decorative" val="1"/>
              </a:ext>
            </a:extLst>
          </p:cNvPr>
          <p:cNvSpPr/>
          <p:nvPr userDrawn="1"/>
        </p:nvSpPr>
        <p:spPr>
          <a:xfrm rot="5400000" flipH="1">
            <a:off x="442520" y="-450526"/>
            <a:ext cx="1018073" cy="1919124"/>
          </a:xfrm>
          <a:custGeom>
            <a:avLst/>
            <a:gdLst>
              <a:gd name="connsiteX0" fmla="*/ 1018073 w 1018073"/>
              <a:gd name="connsiteY0" fmla="*/ 1919124 h 1919124"/>
              <a:gd name="connsiteX1" fmla="*/ 1018073 w 1018073"/>
              <a:gd name="connsiteY1" fmla="*/ 0 h 1919124"/>
              <a:gd name="connsiteX2" fmla="*/ 860680 w 1018073"/>
              <a:gd name="connsiteY2" fmla="*/ 92033 h 1919124"/>
              <a:gd name="connsiteX3" fmla="*/ 45685 w 1018073"/>
              <a:gd name="connsiteY3" fmla="*/ 1217247 h 1919124"/>
              <a:gd name="connsiteX4" fmla="*/ 29068 w 1018073"/>
              <a:gd name="connsiteY4" fmla="*/ 1808525 h 1919124"/>
              <a:gd name="connsiteX5" fmla="*/ 59967 w 1018073"/>
              <a:gd name="connsiteY5" fmla="*/ 1919124 h 19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073" h="1919124">
                <a:moveTo>
                  <a:pt x="1018073" y="1919124"/>
                </a:moveTo>
                <a:lnTo>
                  <a:pt x="1018073" y="0"/>
                </a:lnTo>
                <a:lnTo>
                  <a:pt x="860680" y="92033"/>
                </a:lnTo>
                <a:cubicBezTo>
                  <a:pt x="468017" y="356206"/>
                  <a:pt x="159674" y="774823"/>
                  <a:pt x="45685" y="1217247"/>
                </a:cubicBezTo>
                <a:cubicBezTo>
                  <a:pt x="-9143" y="1412111"/>
                  <a:pt x="-14542" y="1615180"/>
                  <a:pt x="29068" y="1808525"/>
                </a:cubicBezTo>
                <a:lnTo>
                  <a:pt x="59967" y="1919124"/>
                </a:lnTo>
                <a:close/>
              </a:path>
            </a:pathLst>
          </a:custGeom>
          <a:solidFill>
            <a:schemeClr val="accent5"/>
          </a:solidFill>
          <a:ln w="202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4">
            <a:extLst>
              <a:ext uri="{FF2B5EF4-FFF2-40B4-BE49-F238E27FC236}">
                <a16:creationId xmlns:a16="http://schemas.microsoft.com/office/drawing/2014/main" id="{71E3A63B-01EF-B3B1-F861-1BBC4411F929}"/>
              </a:ext>
              <a:ext uri="{C183D7F6-B498-43B3-948B-1728B52AA6E4}">
                <adec:decorative xmlns:adec="http://schemas.microsoft.com/office/drawing/2017/decorative" val="1"/>
              </a:ext>
            </a:extLst>
          </p:cNvPr>
          <p:cNvSpPr/>
          <p:nvPr userDrawn="1"/>
        </p:nvSpPr>
        <p:spPr>
          <a:xfrm flipH="1" flipV="1">
            <a:off x="10243539" y="-1"/>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1"/>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Freeform: Shape 5">
            <a:extLst>
              <a:ext uri="{FF2B5EF4-FFF2-40B4-BE49-F238E27FC236}">
                <a16:creationId xmlns:a16="http://schemas.microsoft.com/office/drawing/2014/main" id="{D93AB7B1-DA47-81AC-9BD3-0767E499EFFE}"/>
              </a:ext>
              <a:ext uri="{C183D7F6-B498-43B3-948B-1728B52AA6E4}">
                <adec:decorative xmlns:adec="http://schemas.microsoft.com/office/drawing/2017/decorative" val="1"/>
              </a:ext>
            </a:extLst>
          </p:cNvPr>
          <p:cNvSpPr/>
          <p:nvPr userDrawn="1"/>
        </p:nvSpPr>
        <p:spPr>
          <a:xfrm rot="10800000">
            <a:off x="7248231" y="5855618"/>
            <a:ext cx="4943770" cy="1002382"/>
          </a:xfrm>
          <a:custGeom>
            <a:avLst/>
            <a:gdLst>
              <a:gd name="connsiteX0" fmla="*/ 0 w 4943770"/>
              <a:gd name="connsiteY0" fmla="*/ 0 h 1002382"/>
              <a:gd name="connsiteX1" fmla="*/ 4943770 w 4943770"/>
              <a:gd name="connsiteY1" fmla="*/ 0 h 1002382"/>
              <a:gd name="connsiteX2" fmla="*/ 4906928 w 4943770"/>
              <a:gd name="connsiteY2" fmla="*/ 44581 h 1002382"/>
              <a:gd name="connsiteX3" fmla="*/ 2525640 w 4943770"/>
              <a:gd name="connsiteY3" fmla="*/ 241508 h 1002382"/>
              <a:gd name="connsiteX4" fmla="*/ 1667268 w 4943770"/>
              <a:gd name="connsiteY4" fmla="*/ 163732 h 1002382"/>
              <a:gd name="connsiteX5" fmla="*/ 1317749 w 4943770"/>
              <a:gd name="connsiteY5" fmla="*/ 293864 h 1002382"/>
              <a:gd name="connsiteX6" fmla="*/ 75310 w 4943770"/>
              <a:gd name="connsiteY6" fmla="*/ 989292 h 1002382"/>
              <a:gd name="connsiteX7" fmla="*/ 0 w 4943770"/>
              <a:gd name="connsiteY7"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3770" h="1002382">
                <a:moveTo>
                  <a:pt x="0" y="0"/>
                </a:moveTo>
                <a:lnTo>
                  <a:pt x="4943770" y="0"/>
                </a:lnTo>
                <a:lnTo>
                  <a:pt x="4906928" y="44581"/>
                </a:lnTo>
                <a:cubicBezTo>
                  <a:pt x="4311119" y="665259"/>
                  <a:pt x="3275391" y="550750"/>
                  <a:pt x="2525640" y="241508"/>
                </a:cubicBezTo>
                <a:cubicBezTo>
                  <a:pt x="2174456" y="97448"/>
                  <a:pt x="1956229" y="100710"/>
                  <a:pt x="1667268" y="163732"/>
                </a:cubicBezTo>
                <a:cubicBezTo>
                  <a:pt x="1546867" y="189990"/>
                  <a:pt x="1429272" y="233773"/>
                  <a:pt x="1317749" y="293864"/>
                </a:cubicBezTo>
                <a:cubicBezTo>
                  <a:pt x="1050964" y="428937"/>
                  <a:pt x="614633" y="864100"/>
                  <a:pt x="75310" y="989292"/>
                </a:cubicBezTo>
                <a:lnTo>
                  <a:pt x="0" y="1002382"/>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5408762" y="914400"/>
            <a:ext cx="5870448" cy="5029200"/>
          </a:xfrm>
          <a:prstGeom prst="rect">
            <a:avLst/>
          </a:prstGeom>
        </p:spPr>
        <p:txBody>
          <a:bodyPr vert="horz" lIns="0" tIns="45720" rIns="0" bIns="45720" rtlCol="0" anchor="ctr">
            <a:noAutofit/>
          </a:bodyPr>
          <a:lstStyle>
            <a:lvl1pPr>
              <a:lnSpc>
                <a:spcPct val="75000"/>
              </a:lnSpc>
              <a:defRPr sz="5400" cap="all" spc="0" baseline="0"/>
            </a:lvl1pPr>
          </a:lstStyle>
          <a:p>
            <a:r>
              <a:rPr lang="en-US" dirty="0"/>
              <a:t>Click to add title</a:t>
            </a:r>
          </a:p>
        </p:txBody>
      </p:sp>
      <p:sp>
        <p:nvSpPr>
          <p:cNvPr id="5" name="Picture Placeholder 4">
            <a:extLst>
              <a:ext uri="{FF2B5EF4-FFF2-40B4-BE49-F238E27FC236}">
                <a16:creationId xmlns:a16="http://schemas.microsoft.com/office/drawing/2014/main" id="{BDDF44C2-2412-E9A3-C652-50DB0A363319}"/>
              </a:ext>
            </a:extLst>
          </p:cNvPr>
          <p:cNvSpPr>
            <a:spLocks noGrp="1"/>
          </p:cNvSpPr>
          <p:nvPr>
            <p:ph type="pic" sz="quarter" idx="11"/>
          </p:nvPr>
        </p:nvSpPr>
        <p:spPr>
          <a:xfrm>
            <a:off x="0" y="0"/>
            <a:ext cx="4943475" cy="6858000"/>
          </a:xfrm>
          <a:custGeom>
            <a:avLst/>
            <a:gdLst>
              <a:gd name="connsiteX0" fmla="*/ 1911118 w 4943475"/>
              <a:gd name="connsiteY0" fmla="*/ 0 h 6858000"/>
              <a:gd name="connsiteX1" fmla="*/ 4943475 w 4943475"/>
              <a:gd name="connsiteY1" fmla="*/ 0 h 6858000"/>
              <a:gd name="connsiteX2" fmla="*/ 4943475 w 4943475"/>
              <a:gd name="connsiteY2" fmla="*/ 6858000 h 6858000"/>
              <a:gd name="connsiteX3" fmla="*/ 1316945 w 4943475"/>
              <a:gd name="connsiteY3" fmla="*/ 6858000 h 6858000"/>
              <a:gd name="connsiteX4" fmla="*/ 1300831 w 4943475"/>
              <a:gd name="connsiteY4" fmla="*/ 6813975 h 6858000"/>
              <a:gd name="connsiteX5" fmla="*/ 11509 w 4943475"/>
              <a:gd name="connsiteY5" fmla="*/ 5644999 h 6858000"/>
              <a:gd name="connsiteX6" fmla="*/ 0 w 4943475"/>
              <a:gd name="connsiteY6" fmla="*/ 5642040 h 6858000"/>
              <a:gd name="connsiteX7" fmla="*/ 0 w 4943475"/>
              <a:gd name="connsiteY7" fmla="*/ 960342 h 6858000"/>
              <a:gd name="connsiteX8" fmla="*/ 102594 w 4943475"/>
              <a:gd name="connsiteY8" fmla="*/ 989005 h 6858000"/>
              <a:gd name="connsiteX9" fmla="*/ 693872 w 4943475"/>
              <a:gd name="connsiteY9" fmla="*/ 972388 h 6858000"/>
              <a:gd name="connsiteX10" fmla="*/ 1819086 w 4943475"/>
              <a:gd name="connsiteY10" fmla="*/ 157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475" h="6858000">
                <a:moveTo>
                  <a:pt x="1911118" y="0"/>
                </a:moveTo>
                <a:lnTo>
                  <a:pt x="4943475" y="0"/>
                </a:lnTo>
                <a:lnTo>
                  <a:pt x="4943475" y="6858000"/>
                </a:lnTo>
                <a:lnTo>
                  <a:pt x="1316945" y="6858000"/>
                </a:lnTo>
                <a:lnTo>
                  <a:pt x="1300831" y="6813975"/>
                </a:lnTo>
                <a:cubicBezTo>
                  <a:pt x="1065596" y="6257818"/>
                  <a:pt x="593762" y="5826099"/>
                  <a:pt x="11509" y="5644999"/>
                </a:cubicBezTo>
                <a:lnTo>
                  <a:pt x="0" y="5642040"/>
                </a:lnTo>
                <a:lnTo>
                  <a:pt x="0" y="960342"/>
                </a:lnTo>
                <a:lnTo>
                  <a:pt x="102594" y="989005"/>
                </a:lnTo>
                <a:cubicBezTo>
                  <a:pt x="295939" y="1032615"/>
                  <a:pt x="499008" y="1027216"/>
                  <a:pt x="693872" y="972388"/>
                </a:cubicBezTo>
                <a:cubicBezTo>
                  <a:pt x="1136296" y="858399"/>
                  <a:pt x="1554913" y="550056"/>
                  <a:pt x="1819086" y="157393"/>
                </a:cubicBezTo>
                <a:close/>
              </a:path>
            </a:pathLst>
          </a:custGeom>
        </p:spPr>
        <p:txBody>
          <a:bodyPr wrap="square" tIns="1005840">
            <a:noAutofit/>
          </a:bodyPr>
          <a:lstStyle>
            <a:lvl1pPr marL="0" indent="0" algn="ctr">
              <a:buNone/>
              <a:defRPr/>
            </a:lvl1pPr>
          </a:lstStyle>
          <a:p>
            <a:r>
              <a:rPr lang="en-US" dirty="0"/>
              <a:t>Click icon to add picture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92307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68AC08-60AB-59E0-DA8F-498C9F26A03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37393" t="46146"/>
          <a:stretch>
            <a:fillRect/>
          </a:stretch>
        </p:blipFill>
        <p:spPr>
          <a:xfrm rot="10431885">
            <a:off x="8397863" y="4155450"/>
            <a:ext cx="3961007" cy="2910382"/>
          </a:xfrm>
          <a:custGeom>
            <a:avLst/>
            <a:gdLst>
              <a:gd name="connsiteX0" fmla="*/ 0 w 3961007"/>
              <a:gd name="connsiteY0" fmla="*/ 2910382 h 2910382"/>
              <a:gd name="connsiteX1" fmla="*/ 312841 w 3961007"/>
              <a:gd name="connsiteY1" fmla="*/ 0 h 2910382"/>
              <a:gd name="connsiteX2" fmla="*/ 3961007 w 3961007"/>
              <a:gd name="connsiteY2" fmla="*/ 392147 h 2910382"/>
              <a:gd name="connsiteX3" fmla="*/ 3961007 w 3961007"/>
              <a:gd name="connsiteY3" fmla="*/ 2910382 h 2910382"/>
            </a:gdLst>
            <a:ahLst/>
            <a:cxnLst>
              <a:cxn ang="0">
                <a:pos x="connsiteX0" y="connsiteY0"/>
              </a:cxn>
              <a:cxn ang="0">
                <a:pos x="connsiteX1" y="connsiteY1"/>
              </a:cxn>
              <a:cxn ang="0">
                <a:pos x="connsiteX2" y="connsiteY2"/>
              </a:cxn>
              <a:cxn ang="0">
                <a:pos x="connsiteX3" y="connsiteY3"/>
              </a:cxn>
            </a:cxnLst>
            <a:rect l="l" t="t" r="r" b="b"/>
            <a:pathLst>
              <a:path w="3961007" h="2910382">
                <a:moveTo>
                  <a:pt x="0" y="2910382"/>
                </a:moveTo>
                <a:lnTo>
                  <a:pt x="312841" y="0"/>
                </a:lnTo>
                <a:lnTo>
                  <a:pt x="3961007" y="392147"/>
                </a:lnTo>
                <a:lnTo>
                  <a:pt x="3961007" y="2910382"/>
                </a:lnTo>
                <a:close/>
              </a:path>
            </a:pathLst>
          </a:custGeom>
        </p:spPr>
      </p:pic>
      <p:pic>
        <p:nvPicPr>
          <p:cNvPr id="7" name="Graphic 6">
            <a:extLst>
              <a:ext uri="{FF2B5EF4-FFF2-40B4-BE49-F238E27FC236}">
                <a16:creationId xmlns:a16="http://schemas.microsoft.com/office/drawing/2014/main" id="{2CCAAD79-0F28-E27E-3415-F91C82E2B7F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3130" r="12599" b="51253"/>
          <a:stretch>
            <a:fillRect/>
          </a:stretch>
        </p:blipFill>
        <p:spPr>
          <a:xfrm rot="13235627">
            <a:off x="6807312" y="-837779"/>
            <a:ext cx="7519564" cy="3715398"/>
          </a:xfrm>
          <a:custGeom>
            <a:avLst/>
            <a:gdLst>
              <a:gd name="connsiteX0" fmla="*/ 7519564 w 7519564"/>
              <a:gd name="connsiteY0" fmla="*/ 0 h 3715398"/>
              <a:gd name="connsiteX1" fmla="*/ 3183782 w 7519564"/>
              <a:gd name="connsiteY1" fmla="*/ 3715398 h 3715398"/>
              <a:gd name="connsiteX2" fmla="*/ 0 w 7519564"/>
              <a:gd name="connsiteY2" fmla="*/ 0 h 3715398"/>
            </a:gdLst>
            <a:ahLst/>
            <a:cxnLst>
              <a:cxn ang="0">
                <a:pos x="connsiteX0" y="connsiteY0"/>
              </a:cxn>
              <a:cxn ang="0">
                <a:pos x="connsiteX1" y="connsiteY1"/>
              </a:cxn>
              <a:cxn ang="0">
                <a:pos x="connsiteX2" y="connsiteY2"/>
              </a:cxn>
            </a:cxnLst>
            <a:rect l="l" t="t" r="r" b="b"/>
            <a:pathLst>
              <a:path w="7519564" h="3715398">
                <a:moveTo>
                  <a:pt x="7519564" y="0"/>
                </a:moveTo>
                <a:lnTo>
                  <a:pt x="3183782" y="3715398"/>
                </a:lnTo>
                <a:lnTo>
                  <a:pt x="0" y="0"/>
                </a:lnTo>
                <a:close/>
              </a:path>
            </a:pathLst>
          </a:custGeom>
        </p:spPr>
      </p:pic>
      <p:pic>
        <p:nvPicPr>
          <p:cNvPr id="8" name="Graphic 7">
            <a:extLst>
              <a:ext uri="{FF2B5EF4-FFF2-40B4-BE49-F238E27FC236}">
                <a16:creationId xmlns:a16="http://schemas.microsoft.com/office/drawing/2014/main" id="{841BBD38-60F1-DEF8-CA7D-5DB3E2D5EFF8}"/>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80069"/>
          <a:stretch>
            <a:fillRect/>
          </a:stretch>
        </p:blipFill>
        <p:spPr>
          <a:xfrm rot="10800000">
            <a:off x="-238765" y="5718856"/>
            <a:ext cx="7493958" cy="1151336"/>
          </a:xfrm>
          <a:custGeom>
            <a:avLst/>
            <a:gdLst>
              <a:gd name="connsiteX0" fmla="*/ 7493958 w 7493958"/>
              <a:gd name="connsiteY0" fmla="*/ 1151336 h 1151336"/>
              <a:gd name="connsiteX1" fmla="*/ 0 w 7493958"/>
              <a:gd name="connsiteY1" fmla="*/ 1151336 h 1151336"/>
              <a:gd name="connsiteX2" fmla="*/ 0 w 7493958"/>
              <a:gd name="connsiteY2" fmla="*/ 0 h 1151336"/>
              <a:gd name="connsiteX3" fmla="*/ 7493958 w 7493958"/>
              <a:gd name="connsiteY3" fmla="*/ 0 h 1151336"/>
            </a:gdLst>
            <a:ahLst/>
            <a:cxnLst>
              <a:cxn ang="0">
                <a:pos x="connsiteX0" y="connsiteY0"/>
              </a:cxn>
              <a:cxn ang="0">
                <a:pos x="connsiteX1" y="connsiteY1"/>
              </a:cxn>
              <a:cxn ang="0">
                <a:pos x="connsiteX2" y="connsiteY2"/>
              </a:cxn>
              <a:cxn ang="0">
                <a:pos x="connsiteX3" y="connsiteY3"/>
              </a:cxn>
            </a:cxnLst>
            <a:rect l="l" t="t" r="r" b="b"/>
            <a:pathLst>
              <a:path w="7493958" h="1151336">
                <a:moveTo>
                  <a:pt x="7493958" y="1151336"/>
                </a:moveTo>
                <a:lnTo>
                  <a:pt x="0" y="1151336"/>
                </a:lnTo>
                <a:lnTo>
                  <a:pt x="0" y="0"/>
                </a:lnTo>
                <a:lnTo>
                  <a:pt x="7493958" y="0"/>
                </a:lnTo>
                <a:close/>
              </a:path>
            </a:pathLst>
          </a:custGeom>
        </p:spPr>
      </p:pic>
      <p:pic>
        <p:nvPicPr>
          <p:cNvPr id="9" name="Graphic 8">
            <a:extLst>
              <a:ext uri="{FF2B5EF4-FFF2-40B4-BE49-F238E27FC236}">
                <a16:creationId xmlns:a16="http://schemas.microsoft.com/office/drawing/2014/main" id="{CEE6B663-76A9-99E3-003F-54C0C9C75924}"/>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r="22607" b="41886"/>
          <a:stretch>
            <a:fillRect/>
          </a:stretch>
        </p:blipFill>
        <p:spPr>
          <a:xfrm rot="7076154">
            <a:off x="-2918822" y="602036"/>
            <a:ext cx="7976987" cy="4617239"/>
          </a:xfrm>
          <a:custGeom>
            <a:avLst/>
            <a:gdLst>
              <a:gd name="connsiteX0" fmla="*/ 0 w 7976987"/>
              <a:gd name="connsiteY0" fmla="*/ 999998 h 4617239"/>
              <a:gd name="connsiteX1" fmla="*/ 0 w 7976987"/>
              <a:gd name="connsiteY1" fmla="*/ 0 h 4617239"/>
              <a:gd name="connsiteX2" fmla="*/ 7232280 w 7976987"/>
              <a:gd name="connsiteY2" fmla="*/ 0 h 4617239"/>
              <a:gd name="connsiteX3" fmla="*/ 7976987 w 7976987"/>
              <a:gd name="connsiteY3" fmla="*/ 1404379 h 4617239"/>
              <a:gd name="connsiteX4" fmla="*/ 1918134 w 7976987"/>
              <a:gd name="connsiteY4" fmla="*/ 4617239 h 46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987" h="4617239">
                <a:moveTo>
                  <a:pt x="0" y="999998"/>
                </a:moveTo>
                <a:lnTo>
                  <a:pt x="0" y="0"/>
                </a:lnTo>
                <a:lnTo>
                  <a:pt x="7232280" y="0"/>
                </a:lnTo>
                <a:lnTo>
                  <a:pt x="7976987" y="1404379"/>
                </a:lnTo>
                <a:lnTo>
                  <a:pt x="1918134" y="4617239"/>
                </a:lnTo>
                <a:close/>
              </a:path>
            </a:pathLst>
          </a:custGeom>
        </p:spPr>
      </p:pic>
      <p:sp>
        <p:nvSpPr>
          <p:cNvPr id="10" name="Freeform 8">
            <a:extLst>
              <a:ext uri="{FF2B5EF4-FFF2-40B4-BE49-F238E27FC236}">
                <a16:creationId xmlns:a16="http://schemas.microsoft.com/office/drawing/2014/main" id="{94A85E6B-D9D6-122C-BE65-44FDAEAF051F}"/>
              </a:ext>
              <a:ext uri="{C183D7F6-B498-43B3-948B-1728B52AA6E4}">
                <adec:decorative xmlns:adec="http://schemas.microsoft.com/office/drawing/2017/decorative" val="1"/>
              </a:ext>
            </a:extLst>
          </p:cNvPr>
          <p:cNvSpPr/>
          <p:nvPr userDrawn="1"/>
        </p:nvSpPr>
        <p:spPr>
          <a:xfrm>
            <a:off x="1567895" y="0"/>
            <a:ext cx="2938406" cy="614238"/>
          </a:xfrm>
          <a:custGeom>
            <a:avLst/>
            <a:gdLst>
              <a:gd name="connsiteX0" fmla="*/ 0 w 2938406"/>
              <a:gd name="connsiteY0" fmla="*/ 0 h 614238"/>
              <a:gd name="connsiteX1" fmla="*/ 2938406 w 2938406"/>
              <a:gd name="connsiteY1" fmla="*/ 0 h 614238"/>
              <a:gd name="connsiteX2" fmla="*/ 2930135 w 2938406"/>
              <a:gd name="connsiteY2" fmla="*/ 9100 h 614238"/>
              <a:gd name="connsiteX3" fmla="*/ 1469203 w 2938406"/>
              <a:gd name="connsiteY3" fmla="*/ 614238 h 614238"/>
              <a:gd name="connsiteX4" fmla="*/ 8271 w 2938406"/>
              <a:gd name="connsiteY4" fmla="*/ 9100 h 6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406" h="614238">
                <a:moveTo>
                  <a:pt x="0" y="0"/>
                </a:moveTo>
                <a:lnTo>
                  <a:pt x="2938406" y="0"/>
                </a:lnTo>
                <a:lnTo>
                  <a:pt x="2930135" y="9100"/>
                </a:lnTo>
                <a:cubicBezTo>
                  <a:pt x="2556250" y="382985"/>
                  <a:pt x="2039733" y="614238"/>
                  <a:pt x="1469203" y="614238"/>
                </a:cubicBezTo>
                <a:cubicBezTo>
                  <a:pt x="898674" y="614238"/>
                  <a:pt x="382156" y="382985"/>
                  <a:pt x="8271" y="910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Block Arc 11">
            <a:extLst>
              <a:ext uri="{FF2B5EF4-FFF2-40B4-BE49-F238E27FC236}">
                <a16:creationId xmlns:a16="http://schemas.microsoft.com/office/drawing/2014/main" id="{F0363563-C230-8255-8A77-C6F5DC02E114}"/>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3C76131-1AAA-1028-5EA8-E8A5703C3962}"/>
              </a:ext>
            </a:extLst>
          </p:cNvPr>
          <p:cNvSpPr>
            <a:spLocks noGrp="1"/>
          </p:cNvSpPr>
          <p:nvPr>
            <p:ph type="title" hasCustomPrompt="1"/>
          </p:nvPr>
        </p:nvSpPr>
        <p:spPr>
          <a:xfrm>
            <a:off x="915924" y="1463040"/>
            <a:ext cx="10360152" cy="4471416"/>
          </a:xfrm>
        </p:spPr>
        <p:txBody>
          <a:bodyPr>
            <a:noAutofit/>
          </a:bodyPr>
          <a:lstStyle>
            <a:lvl1pPr algn="ctr">
              <a:lnSpc>
                <a:spcPct val="75000"/>
              </a:lnSpc>
              <a:defRPr sz="5400" cap="all" spc="600" baseline="0">
                <a:solidFill>
                  <a:schemeClr val="tx1"/>
                </a:solidFill>
                <a:latin typeface="+mj-lt"/>
              </a:defRPr>
            </a:lvl1pPr>
          </a:lstStyle>
          <a:p>
            <a:r>
              <a:rPr lang="en-US" dirty="0"/>
              <a:t>Click to add title</a:t>
            </a:r>
          </a:p>
        </p:txBody>
      </p:sp>
    </p:spTree>
    <p:extLst>
      <p:ext uri="{BB962C8B-B14F-4D97-AF65-F5344CB8AC3E}">
        <p14:creationId xmlns:p14="http://schemas.microsoft.com/office/powerpoint/2010/main" val="1423761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tx1"/>
        </a:solidFill>
        <a:effectLst/>
      </p:bgPr>
    </p:bg>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id="{ACDE134D-DD43-3620-325A-4A99219D8834}"/>
              </a:ext>
              <a:ext uri="{C183D7F6-B498-43B3-948B-1728B52AA6E4}">
                <adec:decorative xmlns:adec="http://schemas.microsoft.com/office/drawing/2017/decorative" val="1"/>
              </a:ext>
            </a:extLst>
          </p:cNvPr>
          <p:cNvSpPr/>
          <p:nvPr userDrawn="1"/>
        </p:nvSpPr>
        <p:spPr>
          <a:xfrm>
            <a:off x="0" y="4413576"/>
            <a:ext cx="2600243" cy="2444424"/>
          </a:xfrm>
          <a:custGeom>
            <a:avLst/>
            <a:gdLst>
              <a:gd name="connsiteX0" fmla="*/ 458924 w 2600243"/>
              <a:gd name="connsiteY0" fmla="*/ 637 h 2444424"/>
              <a:gd name="connsiteX1" fmla="*/ 562733 w 2600243"/>
              <a:gd name="connsiteY1" fmla="*/ 8107 h 2444424"/>
              <a:gd name="connsiteX2" fmla="*/ 1359862 w 2600243"/>
              <a:gd name="connsiteY2" fmla="*/ 869200 h 2444424"/>
              <a:gd name="connsiteX3" fmla="*/ 1443944 w 2600243"/>
              <a:gd name="connsiteY3" fmla="*/ 1395455 h 2444424"/>
              <a:gd name="connsiteX4" fmla="*/ 1892284 w 2600243"/>
              <a:gd name="connsiteY4" fmla="*/ 1603510 h 2444424"/>
              <a:gd name="connsiteX5" fmla="*/ 2589282 w 2600243"/>
              <a:gd name="connsiteY5" fmla="*/ 2338245 h 2444424"/>
              <a:gd name="connsiteX6" fmla="*/ 2600243 w 2600243"/>
              <a:gd name="connsiteY6" fmla="*/ 2444424 h 2444424"/>
              <a:gd name="connsiteX7" fmla="*/ 0 w 2600243"/>
              <a:gd name="connsiteY7" fmla="*/ 2444424 h 2444424"/>
              <a:gd name="connsiteX8" fmla="*/ 0 w 2600243"/>
              <a:gd name="connsiteY8" fmla="*/ 70818 h 2444424"/>
              <a:gd name="connsiteX9" fmla="*/ 49869 w 2600243"/>
              <a:gd name="connsiteY9" fmla="*/ 53717 h 2444424"/>
              <a:gd name="connsiteX10" fmla="*/ 458924 w 2600243"/>
              <a:gd name="connsiteY10" fmla="*/ 637 h 24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0243" h="2444424">
                <a:moveTo>
                  <a:pt x="458924" y="637"/>
                </a:moveTo>
                <a:cubicBezTo>
                  <a:pt x="493548" y="1725"/>
                  <a:pt x="528182" y="4210"/>
                  <a:pt x="562733" y="8107"/>
                </a:cubicBezTo>
                <a:cubicBezTo>
                  <a:pt x="1012449" y="72734"/>
                  <a:pt x="1311790" y="431204"/>
                  <a:pt x="1359862" y="869200"/>
                </a:cubicBezTo>
                <a:cubicBezTo>
                  <a:pt x="1377560" y="1029024"/>
                  <a:pt x="1339048" y="1256941"/>
                  <a:pt x="1443944" y="1395455"/>
                </a:cubicBezTo>
                <a:cubicBezTo>
                  <a:pt x="1541160" y="1521546"/>
                  <a:pt x="1747337" y="1549218"/>
                  <a:pt x="1892284" y="1603510"/>
                </a:cubicBezTo>
                <a:cubicBezTo>
                  <a:pt x="2201784" y="1722676"/>
                  <a:pt x="2528982" y="2001668"/>
                  <a:pt x="2589282" y="2338245"/>
                </a:cubicBezTo>
                <a:lnTo>
                  <a:pt x="2600243" y="2444424"/>
                </a:lnTo>
                <a:lnTo>
                  <a:pt x="0" y="2444424"/>
                </a:lnTo>
                <a:lnTo>
                  <a:pt x="0" y="70818"/>
                </a:lnTo>
                <a:lnTo>
                  <a:pt x="49869" y="53717"/>
                </a:lnTo>
                <a:cubicBezTo>
                  <a:pt x="182087" y="14283"/>
                  <a:pt x="320427" y="-3717"/>
                  <a:pt x="458924" y="637"/>
                </a:cubicBezTo>
                <a:close/>
              </a:path>
            </a:pathLst>
          </a:custGeom>
          <a:solidFill>
            <a:schemeClr val="accent6"/>
          </a:solidFill>
          <a:ln w="12762"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2652607" y="2343150"/>
            <a:ext cx="8828193" cy="4359402"/>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3096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 Title + Content 1">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reeform 19">
            <a:extLst>
              <a:ext uri="{FF2B5EF4-FFF2-40B4-BE49-F238E27FC236}">
                <a16:creationId xmlns:a16="http://schemas.microsoft.com/office/drawing/2014/main" id="{30948FD6-EB3A-E209-9FB2-BA50C6FFA815}"/>
              </a:ext>
              <a:ext uri="{C183D7F6-B498-43B3-948B-1728B52AA6E4}">
                <adec:decorative xmlns:adec="http://schemas.microsoft.com/office/drawing/2017/decorative" val="1"/>
              </a:ext>
            </a:extLst>
          </p:cNvPr>
          <p:cNvSpPr/>
          <p:nvPr userDrawn="1"/>
        </p:nvSpPr>
        <p:spPr>
          <a:xfrm>
            <a:off x="0" y="1"/>
            <a:ext cx="3385345" cy="492455"/>
          </a:xfrm>
          <a:custGeom>
            <a:avLst/>
            <a:gdLst>
              <a:gd name="connsiteX0" fmla="*/ 0 w 3385345"/>
              <a:gd name="connsiteY0" fmla="*/ 0 h 492455"/>
              <a:gd name="connsiteX1" fmla="*/ 3385345 w 3385345"/>
              <a:gd name="connsiteY1" fmla="*/ 0 h 492455"/>
              <a:gd name="connsiteX2" fmla="*/ 3348503 w 3385345"/>
              <a:gd name="connsiteY2" fmla="*/ 44581 h 492455"/>
              <a:gd name="connsiteX3" fmla="*/ 967215 w 3385345"/>
              <a:gd name="connsiteY3" fmla="*/ 241508 h 492455"/>
              <a:gd name="connsiteX4" fmla="*/ 108843 w 3385345"/>
              <a:gd name="connsiteY4" fmla="*/ 163732 h 492455"/>
              <a:gd name="connsiteX5" fmla="*/ 0 w 3385345"/>
              <a:gd name="connsiteY5" fmla="*/ 195744 h 49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345" h="492455">
                <a:moveTo>
                  <a:pt x="0" y="0"/>
                </a:moveTo>
                <a:lnTo>
                  <a:pt x="3385345" y="0"/>
                </a:lnTo>
                <a:lnTo>
                  <a:pt x="3348503" y="44581"/>
                </a:lnTo>
                <a:cubicBezTo>
                  <a:pt x="2752694" y="665259"/>
                  <a:pt x="1716966" y="550750"/>
                  <a:pt x="967215" y="241508"/>
                </a:cubicBezTo>
                <a:cubicBezTo>
                  <a:pt x="616031" y="97448"/>
                  <a:pt x="397804" y="100710"/>
                  <a:pt x="108843" y="163732"/>
                </a:cubicBezTo>
                <a:lnTo>
                  <a:pt x="0" y="195744"/>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0" name="Freeform: Shape 4">
            <a:extLst>
              <a:ext uri="{FF2B5EF4-FFF2-40B4-BE49-F238E27FC236}">
                <a16:creationId xmlns:a16="http://schemas.microsoft.com/office/drawing/2014/main" id="{1FF07184-0225-A61B-4E28-216D83D9F46A}"/>
              </a:ext>
              <a:ext uri="{C183D7F6-B498-43B3-948B-1728B52AA6E4}">
                <adec:decorative xmlns:adec="http://schemas.microsoft.com/office/drawing/2017/decorative" val="1"/>
              </a:ext>
            </a:extLst>
          </p:cNvPr>
          <p:cNvSpPr/>
          <p:nvPr userDrawn="1"/>
        </p:nvSpPr>
        <p:spPr>
          <a:xfrm>
            <a:off x="1" y="5404026"/>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5"/>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8" name="Freeform 20">
            <a:extLst>
              <a:ext uri="{FF2B5EF4-FFF2-40B4-BE49-F238E27FC236}">
                <a16:creationId xmlns:a16="http://schemas.microsoft.com/office/drawing/2014/main" id="{6AEDCC27-3D2D-8BF3-A3A5-7B4D718100A6}"/>
              </a:ext>
              <a:ext uri="{C183D7F6-B498-43B3-948B-1728B52AA6E4}">
                <adec:decorative xmlns:adec="http://schemas.microsoft.com/office/drawing/2017/decorative" val="1"/>
              </a:ext>
            </a:extLst>
          </p:cNvPr>
          <p:cNvSpPr/>
          <p:nvPr userDrawn="1"/>
        </p:nvSpPr>
        <p:spPr>
          <a:xfrm rot="10800000" flipV="1">
            <a:off x="10995246" y="0"/>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21">
            <a:extLst>
              <a:ext uri="{FF2B5EF4-FFF2-40B4-BE49-F238E27FC236}">
                <a16:creationId xmlns:a16="http://schemas.microsoft.com/office/drawing/2014/main" id="{958ACB73-92C2-C4E9-8121-A1F481E780D1}"/>
              </a:ext>
              <a:ext uri="{C183D7F6-B498-43B3-948B-1728B52AA6E4}">
                <adec:decorative xmlns:adec="http://schemas.microsoft.com/office/drawing/2017/decorative" val="1"/>
              </a:ext>
            </a:extLst>
          </p:cNvPr>
          <p:cNvSpPr/>
          <p:nvPr userDrawn="1"/>
        </p:nvSpPr>
        <p:spPr>
          <a:xfrm>
            <a:off x="9467686" y="6369613"/>
            <a:ext cx="2355305" cy="488389"/>
          </a:xfrm>
          <a:custGeom>
            <a:avLst/>
            <a:gdLst>
              <a:gd name="connsiteX0" fmla="*/ 1090338 w 2355305"/>
              <a:gd name="connsiteY0" fmla="*/ 249 h 488389"/>
              <a:gd name="connsiteX1" fmla="*/ 1849675 w 2355305"/>
              <a:gd name="connsiteY1" fmla="*/ 151843 h 488389"/>
              <a:gd name="connsiteX2" fmla="*/ 2295970 w 2355305"/>
              <a:gd name="connsiteY2" fmla="*/ 431858 h 488389"/>
              <a:gd name="connsiteX3" fmla="*/ 2355305 w 2355305"/>
              <a:gd name="connsiteY3" fmla="*/ 488389 h 488389"/>
              <a:gd name="connsiteX4" fmla="*/ 0 w 2355305"/>
              <a:gd name="connsiteY4" fmla="*/ 488389 h 488389"/>
              <a:gd name="connsiteX5" fmla="*/ 136773 w 2355305"/>
              <a:gd name="connsiteY5" fmla="*/ 341166 h 488389"/>
              <a:gd name="connsiteX6" fmla="*/ 350829 w 2355305"/>
              <a:gd name="connsiteY6" fmla="*/ 189936 h 488389"/>
              <a:gd name="connsiteX7" fmla="*/ 1090338 w 2355305"/>
              <a:gd name="connsiteY7" fmla="*/ 249 h 48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305" h="488389">
                <a:moveTo>
                  <a:pt x="1090338" y="249"/>
                </a:moveTo>
                <a:cubicBezTo>
                  <a:pt x="1350361" y="-4090"/>
                  <a:pt x="1613690" y="48451"/>
                  <a:pt x="1849675" y="151843"/>
                </a:cubicBezTo>
                <a:cubicBezTo>
                  <a:pt x="2012239" y="223978"/>
                  <a:pt x="2163046" y="317800"/>
                  <a:pt x="2295970" y="431858"/>
                </a:cubicBezTo>
                <a:lnTo>
                  <a:pt x="2355305" y="488389"/>
                </a:lnTo>
                <a:lnTo>
                  <a:pt x="0" y="488389"/>
                </a:lnTo>
                <a:lnTo>
                  <a:pt x="136773" y="341166"/>
                </a:lnTo>
                <a:cubicBezTo>
                  <a:pt x="197432" y="287686"/>
                  <a:pt x="267562" y="237210"/>
                  <a:pt x="350829" y="189936"/>
                </a:cubicBezTo>
                <a:cubicBezTo>
                  <a:pt x="573595" y="65807"/>
                  <a:pt x="830314" y="4588"/>
                  <a:pt x="1090338" y="249"/>
                </a:cubicBezTo>
                <a:close/>
              </a:path>
            </a:pathLst>
          </a:custGeom>
          <a:solidFill>
            <a:schemeClr val="accent2"/>
          </a:solidFill>
          <a:ln w="29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p:nvPr>
        </p:nvSpPr>
        <p:spPr>
          <a:xfrm>
            <a:off x="5435600" y="914400"/>
            <a:ext cx="5843016" cy="3822192"/>
          </a:xfrm>
          <a:prstGeom prst="rect">
            <a:avLst/>
          </a:prstGeom>
        </p:spPr>
        <p:txBody>
          <a:bodyPr vert="horz" lIns="0" tIns="45720" rIns="0" bIns="45720" rtlCol="0" anchor="b">
            <a:noAutofit/>
          </a:bodyPr>
          <a:lstStyle>
            <a:lvl1pPr>
              <a:lnSpc>
                <a:spcPct val="75000"/>
              </a:lnSpc>
              <a:defRPr sz="5400" cap="all" spc="0" baseline="0"/>
            </a:lvl1pPr>
          </a:lstStyle>
          <a:p>
            <a:endParaRPr lang="en-US" dirty="0"/>
          </a:p>
        </p:txBody>
      </p:sp>
      <p:sp>
        <p:nvSpPr>
          <p:cNvPr id="5" name="Picture Placeholder 4">
            <a:extLst>
              <a:ext uri="{FF2B5EF4-FFF2-40B4-BE49-F238E27FC236}">
                <a16:creationId xmlns:a16="http://schemas.microsoft.com/office/drawing/2014/main" id="{268F3615-70B1-95E3-FD7B-A65D25151BAB}"/>
              </a:ext>
            </a:extLst>
          </p:cNvPr>
          <p:cNvSpPr>
            <a:spLocks noGrp="1"/>
          </p:cNvSpPr>
          <p:nvPr>
            <p:ph type="pic" sz="quarter" idx="11"/>
          </p:nvPr>
        </p:nvSpPr>
        <p:spPr>
          <a:xfrm>
            <a:off x="0" y="0"/>
            <a:ext cx="4943475" cy="6858000"/>
          </a:xfrm>
          <a:custGeom>
            <a:avLst/>
            <a:gdLst>
              <a:gd name="connsiteX0" fmla="*/ 0 w 4943475"/>
              <a:gd name="connsiteY0" fmla="*/ 0 h 6858000"/>
              <a:gd name="connsiteX1" fmla="*/ 4943475 w 4943475"/>
              <a:gd name="connsiteY1" fmla="*/ 0 h 6858000"/>
              <a:gd name="connsiteX2" fmla="*/ 4943475 w 4943475"/>
              <a:gd name="connsiteY2" fmla="*/ 6858000 h 6858000"/>
              <a:gd name="connsiteX3" fmla="*/ 1948462 w 4943475"/>
              <a:gd name="connsiteY3" fmla="*/ 6858000 h 6858000"/>
              <a:gd name="connsiteX4" fmla="*/ 1902164 w 4943475"/>
              <a:gd name="connsiteY4" fmla="*/ 6774672 h 6858000"/>
              <a:gd name="connsiteX5" fmla="*/ 611627 w 4943475"/>
              <a:gd name="connsiteY5" fmla="*/ 5912623 h 6858000"/>
              <a:gd name="connsiteX6" fmla="*/ 32435 w 4943475"/>
              <a:gd name="connsiteY6" fmla="*/ 5445420 h 6858000"/>
              <a:gd name="connsiteX7" fmla="*/ 1 w 4943475"/>
              <a:gd name="connsiteY7" fmla="*/ 5404026 h 6858000"/>
              <a:gd name="connsiteX8" fmla="*/ 1 w 4943475"/>
              <a:gd name="connsiteY8" fmla="*/ 6858000 h 6858000"/>
              <a:gd name="connsiteX9" fmla="*/ 0 w 4943475"/>
              <a:gd name="connsiteY9" fmla="*/ 6858000 h 6858000"/>
              <a:gd name="connsiteX10" fmla="*/ 0 w 4943475"/>
              <a:gd name="connsiteY10" fmla="*/ 195745 h 6858000"/>
              <a:gd name="connsiteX11" fmla="*/ 108843 w 4943475"/>
              <a:gd name="connsiteY11" fmla="*/ 163733 h 6858000"/>
              <a:gd name="connsiteX12" fmla="*/ 967215 w 4943475"/>
              <a:gd name="connsiteY12" fmla="*/ 241509 h 6858000"/>
              <a:gd name="connsiteX13" fmla="*/ 3348503 w 4943475"/>
              <a:gd name="connsiteY13" fmla="*/ 44582 h 6858000"/>
              <a:gd name="connsiteX14" fmla="*/ 3385345 w 4943475"/>
              <a:gd name="connsiteY14" fmla="*/ 1 h 6858000"/>
              <a:gd name="connsiteX15" fmla="*/ 0 w 4943475"/>
              <a:gd name="connsiteY1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3475" h="6858000">
                <a:moveTo>
                  <a:pt x="0" y="0"/>
                </a:moveTo>
                <a:lnTo>
                  <a:pt x="4943475" y="0"/>
                </a:lnTo>
                <a:lnTo>
                  <a:pt x="4943475" y="6858000"/>
                </a:lnTo>
                <a:lnTo>
                  <a:pt x="1948462" y="6858000"/>
                </a:lnTo>
                <a:lnTo>
                  <a:pt x="1902164" y="6774672"/>
                </a:lnTo>
                <a:cubicBezTo>
                  <a:pt x="1598726" y="6299650"/>
                  <a:pt x="1000744" y="6114221"/>
                  <a:pt x="611627" y="5912623"/>
                </a:cubicBezTo>
                <a:cubicBezTo>
                  <a:pt x="377049" y="5791105"/>
                  <a:pt x="190804" y="5626236"/>
                  <a:pt x="32435" y="5445420"/>
                </a:cubicBezTo>
                <a:lnTo>
                  <a:pt x="1" y="5404026"/>
                </a:lnTo>
                <a:lnTo>
                  <a:pt x="1" y="6858000"/>
                </a:lnTo>
                <a:lnTo>
                  <a:pt x="0" y="6858000"/>
                </a:lnTo>
                <a:lnTo>
                  <a:pt x="0" y="195745"/>
                </a:lnTo>
                <a:lnTo>
                  <a:pt x="108843" y="163733"/>
                </a:lnTo>
                <a:cubicBezTo>
                  <a:pt x="397804" y="100711"/>
                  <a:pt x="616031" y="97449"/>
                  <a:pt x="967215" y="241509"/>
                </a:cubicBezTo>
                <a:cubicBezTo>
                  <a:pt x="1716966" y="550751"/>
                  <a:pt x="2752694" y="665260"/>
                  <a:pt x="3348503" y="44582"/>
                </a:cubicBezTo>
                <a:lnTo>
                  <a:pt x="3385345" y="1"/>
                </a:lnTo>
                <a:lnTo>
                  <a:pt x="0" y="1"/>
                </a:lnTo>
                <a:close/>
              </a:path>
            </a:pathLst>
          </a:custGeom>
        </p:spPr>
        <p:txBody>
          <a:bodyPr wrap="square" tIns="548640">
            <a:noAutofit/>
          </a:bodyPr>
          <a:lstStyle>
            <a:lvl1pPr marL="0" indent="0" algn="ctr">
              <a:buNone/>
              <a:defRPr/>
            </a:lvl1pPr>
          </a:lstStyle>
          <a:p>
            <a:r>
              <a:rPr lang="en-US" dirty="0"/>
              <a:t>Click icon to add picture</a:t>
            </a:r>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5435600" y="4956902"/>
            <a:ext cx="5718896" cy="1745649"/>
          </a:xfrm>
        </p:spPr>
        <p:txBody>
          <a:bodyPr>
            <a:normAutofit/>
          </a:bodyPr>
          <a:lstStyle>
            <a:lvl1pPr marL="0" indent="0">
              <a:lnSpc>
                <a:spcPct val="100000"/>
              </a:lnSpc>
              <a:spcBef>
                <a:spcPts val="600"/>
              </a:spcBef>
              <a:spcAft>
                <a:spcPts val="1200"/>
              </a:spcAft>
              <a:buNone/>
              <a:defRPr sz="2400"/>
            </a:lvl1pPr>
            <a:lvl2pPr marL="457200" indent="0">
              <a:lnSpc>
                <a:spcPct val="100000"/>
              </a:lnSpc>
              <a:spcBef>
                <a:spcPts val="600"/>
              </a:spcBef>
              <a:spcAft>
                <a:spcPts val="1200"/>
              </a:spcAft>
              <a:buNone/>
              <a:defRPr sz="2000"/>
            </a:lvl2pPr>
            <a:lvl3pPr marL="914400" indent="0">
              <a:lnSpc>
                <a:spcPct val="100000"/>
              </a:lnSpc>
              <a:spcBef>
                <a:spcPts val="600"/>
              </a:spcBef>
              <a:spcAft>
                <a:spcPts val="1200"/>
              </a:spcAft>
              <a:buNone/>
              <a:defRPr sz="1800"/>
            </a:lvl3pPr>
            <a:lvl4pPr marL="1371600" indent="0">
              <a:lnSpc>
                <a:spcPct val="100000"/>
              </a:lnSpc>
              <a:spcBef>
                <a:spcPts val="600"/>
              </a:spcBef>
              <a:spcAft>
                <a:spcPts val="1200"/>
              </a:spcAft>
              <a:buNone/>
              <a:defRPr sz="1600"/>
            </a:lvl4pPr>
            <a:lvl5pPr marL="1828800" indent="0">
              <a:lnSpc>
                <a:spcPct val="100000"/>
              </a:lnSpc>
              <a:spcBef>
                <a:spcPts val="600"/>
              </a:spcBef>
              <a:spcAft>
                <a:spcPts val="1200"/>
              </a:spcAft>
              <a:buNone/>
              <a:defRPr sz="1600"/>
            </a:lvl5pPr>
          </a:lstStyle>
          <a:p>
            <a:pPr lvl="0"/>
            <a:r>
              <a:rPr lang="en-US" dirty="0"/>
              <a:t>Click to add content</a:t>
            </a:r>
          </a:p>
          <a:p>
            <a:pPr lvl="1"/>
            <a:r>
              <a:rPr lang="en-US" dirty="0"/>
              <a:t>Second level</a:t>
            </a:r>
          </a:p>
          <a:p>
            <a:pPr lvl="2"/>
            <a:r>
              <a:rPr lang="en-US" dirty="0"/>
              <a:t>Third level</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17174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1">
    <p:bg>
      <p:bgPr>
        <a:solidFill>
          <a:schemeClr val="tx1"/>
        </a:solidFill>
        <a:effectLst/>
      </p:bgPr>
    </p:bg>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id="{653D8540-5794-860E-E6C6-CB80F4051CE6}"/>
              </a:ext>
              <a:ext uri="{C183D7F6-B498-43B3-948B-1728B52AA6E4}">
                <adec:decorative xmlns:adec="http://schemas.microsoft.com/office/drawing/2017/decorative" val="1"/>
              </a:ext>
            </a:extLst>
          </p:cNvPr>
          <p:cNvSpPr/>
          <p:nvPr userDrawn="1"/>
        </p:nvSpPr>
        <p:spPr>
          <a:xfrm rot="5400000" flipH="1">
            <a:off x="1387803" y="4555795"/>
            <a:ext cx="914401" cy="3690008"/>
          </a:xfrm>
          <a:custGeom>
            <a:avLst/>
            <a:gdLst>
              <a:gd name="connsiteX0" fmla="*/ 914393 w 914401"/>
              <a:gd name="connsiteY0" fmla="*/ 1625548 h 3690008"/>
              <a:gd name="connsiteX1" fmla="*/ 200040 w 914401"/>
              <a:gd name="connsiteY1" fmla="*/ 164703 h 3690008"/>
              <a:gd name="connsiteX2" fmla="*/ 0 w 914401"/>
              <a:gd name="connsiteY2" fmla="*/ 0 h 3690008"/>
              <a:gd name="connsiteX3" fmla="*/ 0 w 914401"/>
              <a:gd name="connsiteY3" fmla="*/ 3690008 h 3690008"/>
              <a:gd name="connsiteX4" fmla="*/ 684950 w 914401"/>
              <a:gd name="connsiteY4" fmla="*/ 3690008 h 3690008"/>
              <a:gd name="connsiteX5" fmla="*/ 683046 w 914401"/>
              <a:gd name="connsiteY5" fmla="*/ 3683775 h 3690008"/>
              <a:gd name="connsiteX6" fmla="*/ 608736 w 914401"/>
              <a:gd name="connsiteY6" fmla="*/ 3519687 h 3690008"/>
              <a:gd name="connsiteX7" fmla="*/ 353078 w 914401"/>
              <a:gd name="connsiteY7" fmla="*/ 2837178 h 3690008"/>
              <a:gd name="connsiteX8" fmla="*/ 914393 w 914401"/>
              <a:gd name="connsiteY8" fmla="*/ 1625548 h 36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1" h="3690008">
                <a:moveTo>
                  <a:pt x="914393" y="1625548"/>
                </a:moveTo>
                <a:cubicBezTo>
                  <a:pt x="911641" y="1092628"/>
                  <a:pt x="614720" y="555054"/>
                  <a:pt x="200040" y="164703"/>
                </a:cubicBezTo>
                <a:lnTo>
                  <a:pt x="0" y="0"/>
                </a:lnTo>
                <a:lnTo>
                  <a:pt x="0" y="3690008"/>
                </a:lnTo>
                <a:lnTo>
                  <a:pt x="684950" y="3690008"/>
                </a:lnTo>
                <a:lnTo>
                  <a:pt x="683046" y="3683775"/>
                </a:lnTo>
                <a:cubicBezTo>
                  <a:pt x="661881" y="3627679"/>
                  <a:pt x="637060" y="3572811"/>
                  <a:pt x="608736" y="3519687"/>
                </a:cubicBezTo>
                <a:cubicBezTo>
                  <a:pt x="471578" y="3263358"/>
                  <a:pt x="246982" y="3154469"/>
                  <a:pt x="353078" y="2837178"/>
                </a:cubicBezTo>
                <a:cubicBezTo>
                  <a:pt x="503567" y="2394592"/>
                  <a:pt x="916615" y="2140445"/>
                  <a:pt x="914393" y="1625548"/>
                </a:cubicBezTo>
                <a:close/>
              </a:path>
            </a:pathLst>
          </a:custGeom>
          <a:solidFill>
            <a:schemeClr val="accent3"/>
          </a:solidFill>
          <a:ln w="203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96488" y="2377875"/>
            <a:ext cx="3536078" cy="3565723"/>
          </a:xfrm>
        </p:spPr>
        <p:txBody>
          <a:bodyPr lIns="0" tIns="0">
            <a:normAutofit/>
          </a:bodyPr>
          <a:lstStyle>
            <a:lvl1pPr>
              <a:lnSpc>
                <a:spcPct val="90000"/>
              </a:lnSpc>
              <a:spcBef>
                <a:spcPts val="1000"/>
              </a:spcBef>
              <a:spcAft>
                <a:spcPts val="0"/>
              </a:spcAft>
              <a:defRPr sz="2000"/>
            </a:lvl1pPr>
            <a:lvl2pPr>
              <a:lnSpc>
                <a:spcPct val="90000"/>
              </a:lnSpc>
              <a:spcBef>
                <a:spcPts val="1000"/>
              </a:spcBef>
              <a:spcAft>
                <a:spcPts val="0"/>
              </a:spcAft>
              <a:defRPr sz="1800"/>
            </a:lvl2pPr>
            <a:lvl3pPr>
              <a:lnSpc>
                <a:spcPct val="90000"/>
              </a:lnSpc>
              <a:spcBef>
                <a:spcPts val="1000"/>
              </a:spcBef>
              <a:spcAft>
                <a:spcPts val="0"/>
              </a:spcAft>
              <a:defRPr sz="1600"/>
            </a:lvl3pPr>
            <a:lvl4pPr>
              <a:lnSpc>
                <a:spcPct val="90000"/>
              </a:lnSpc>
              <a:spcBef>
                <a:spcPts val="1000"/>
              </a:spcBef>
              <a:spcAft>
                <a:spcPts val="0"/>
              </a:spcAft>
              <a:defRPr sz="1400"/>
            </a:lvl4pPr>
            <a:lvl5pPr>
              <a:lnSpc>
                <a:spcPct val="90000"/>
              </a:lnSpc>
              <a:spcBef>
                <a:spcPts val="1000"/>
              </a:spcBef>
              <a:spcAft>
                <a:spcPts val="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2265893F-4A9C-ABB2-2B83-283067F829C9}"/>
              </a:ext>
            </a:extLst>
          </p:cNvPr>
          <p:cNvSpPr>
            <a:spLocks noGrp="1"/>
          </p:cNvSpPr>
          <p:nvPr>
            <p:ph type="body" sz="quarter" idx="11" hasCustomPrompt="1"/>
          </p:nvPr>
        </p:nvSpPr>
        <p:spPr>
          <a:xfrm>
            <a:off x="4673599" y="2377875"/>
            <a:ext cx="6816725" cy="378025"/>
          </a:xfrm>
        </p:spPr>
        <p:txBody>
          <a:bodyPr>
            <a:noAutofit/>
          </a:bodyPr>
          <a:lstStyle>
            <a:lvl1pPr marL="0" indent="0">
              <a:buNone/>
              <a:defRPr sz="2000" b="1"/>
            </a:lvl1pPr>
            <a:lvl2pPr marL="457200" indent="0">
              <a:buNone/>
              <a:defRPr sz="1800" b="1"/>
            </a:lvl2pPr>
            <a:lvl3pPr marL="914400" indent="0">
              <a:buNone/>
              <a:defRPr sz="1600" b="1"/>
            </a:lvl3pPr>
            <a:lvl4pPr marL="1371600" indent="0">
              <a:buNone/>
              <a:defRPr sz="1400" b="1"/>
            </a:lvl4pPr>
            <a:lvl5pPr marL="1828800" indent="0">
              <a:buNone/>
              <a:defRPr sz="1400" b="1"/>
            </a:lvl5pPr>
          </a:lstStyle>
          <a:p>
            <a:pPr lvl="0"/>
            <a:r>
              <a:rPr lang="en-US" dirty="0"/>
              <a:t>Click to add text</a:t>
            </a:r>
          </a:p>
        </p:txBody>
      </p:sp>
      <p:sp>
        <p:nvSpPr>
          <p:cNvPr id="17" name="Content Placeholder 16">
            <a:extLst>
              <a:ext uri="{FF2B5EF4-FFF2-40B4-BE49-F238E27FC236}">
                <a16:creationId xmlns:a16="http://schemas.microsoft.com/office/drawing/2014/main" id="{7AC01F4F-AA50-6589-C5AA-A98B0D5AF7AC}"/>
              </a:ext>
            </a:extLst>
          </p:cNvPr>
          <p:cNvSpPr>
            <a:spLocks noGrp="1"/>
          </p:cNvSpPr>
          <p:nvPr>
            <p:ph sz="quarter" idx="12" hasCustomPrompt="1"/>
          </p:nvPr>
        </p:nvSpPr>
        <p:spPr>
          <a:xfrm>
            <a:off x="4673600" y="2755900"/>
            <a:ext cx="6816725" cy="3187700"/>
          </a:xfrm>
        </p:spPr>
        <p:txBody>
          <a:bodyPr anchor="ct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6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Content + Image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96488" y="2377875"/>
            <a:ext cx="4627866" cy="4300717"/>
          </a:xfrm>
        </p:spPr>
        <p:txBody>
          <a:bodyPr lIns="0" tIns="0">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B8B70107-5AE5-7117-0F14-6BF9DD30CBFF}"/>
              </a:ext>
            </a:extLst>
          </p:cNvPr>
          <p:cNvSpPr>
            <a:spLocks noGrp="1"/>
          </p:cNvSpPr>
          <p:nvPr>
            <p:ph type="pic" sz="quarter" idx="11"/>
          </p:nvPr>
        </p:nvSpPr>
        <p:spPr>
          <a:xfrm>
            <a:off x="5916613" y="835025"/>
            <a:ext cx="5575300" cy="6030913"/>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784570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tx1"/>
        </a:solidFill>
        <a:effectLst/>
      </p:bgPr>
    </p:bg>
    <p:spTree>
      <p:nvGrpSpPr>
        <p:cNvPr id="1" name=""/>
        <p:cNvGrpSpPr/>
        <p:nvPr/>
      </p:nvGrpSpPr>
      <p:grpSpPr>
        <a:xfrm>
          <a:off x="0" y="0"/>
          <a:ext cx="0" cy="0"/>
          <a:chOff x="0" y="0"/>
          <a:chExt cx="0" cy="0"/>
        </a:xfrm>
      </p:grpSpPr>
      <p:sp>
        <p:nvSpPr>
          <p:cNvPr id="6" name="Freeform: Shape 20">
            <a:extLst>
              <a:ext uri="{FF2B5EF4-FFF2-40B4-BE49-F238E27FC236}">
                <a16:creationId xmlns:a16="http://schemas.microsoft.com/office/drawing/2014/main" id="{F6276F98-083C-C436-D4E0-BB6B1D617837}"/>
              </a:ext>
              <a:ext uri="{C183D7F6-B498-43B3-948B-1728B52AA6E4}">
                <adec:decorative xmlns:adec="http://schemas.microsoft.com/office/drawing/2017/decorative" val="1"/>
              </a:ext>
            </a:extLst>
          </p:cNvPr>
          <p:cNvSpPr/>
          <p:nvPr userDrawn="1"/>
        </p:nvSpPr>
        <p:spPr>
          <a:xfrm>
            <a:off x="0" y="3810562"/>
            <a:ext cx="3505512" cy="3047438"/>
          </a:xfrm>
          <a:custGeom>
            <a:avLst/>
            <a:gdLst>
              <a:gd name="connsiteX0" fmla="*/ 140070 w 3505512"/>
              <a:gd name="connsiteY0" fmla="*/ 84 h 3047438"/>
              <a:gd name="connsiteX1" fmla="*/ 378078 w 3505512"/>
              <a:gd name="connsiteY1" fmla="*/ 26868 h 3047438"/>
              <a:gd name="connsiteX2" fmla="*/ 2124544 w 3505512"/>
              <a:gd name="connsiteY2" fmla="*/ 1868599 h 3047438"/>
              <a:gd name="connsiteX3" fmla="*/ 3503411 w 3505512"/>
              <a:gd name="connsiteY3" fmla="*/ 3038169 h 3047438"/>
              <a:gd name="connsiteX4" fmla="*/ 3505512 w 3505512"/>
              <a:gd name="connsiteY4" fmla="*/ 3047438 h 3047438"/>
              <a:gd name="connsiteX5" fmla="*/ 0 w 3505512"/>
              <a:gd name="connsiteY5" fmla="*/ 3047438 h 3047438"/>
              <a:gd name="connsiteX6" fmla="*/ 0 w 3505512"/>
              <a:gd name="connsiteY6" fmla="*/ 9356 h 3047438"/>
              <a:gd name="connsiteX7" fmla="*/ 32906 w 3505512"/>
              <a:gd name="connsiteY7" fmla="*/ 4358 h 3047438"/>
              <a:gd name="connsiteX8" fmla="*/ 140070 w 3505512"/>
              <a:gd name="connsiteY8" fmla="*/ 84 h 30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512" h="3047438">
                <a:moveTo>
                  <a:pt x="140070" y="84"/>
                </a:moveTo>
                <a:cubicBezTo>
                  <a:pt x="214085" y="1007"/>
                  <a:pt x="293301" y="9629"/>
                  <a:pt x="378078" y="26868"/>
                </a:cubicBezTo>
                <a:cubicBezTo>
                  <a:pt x="1074806" y="168586"/>
                  <a:pt x="1202169" y="1352919"/>
                  <a:pt x="2124544" y="1868599"/>
                </a:cubicBezTo>
                <a:cubicBezTo>
                  <a:pt x="2570800" y="2118122"/>
                  <a:pt x="3301901" y="2354692"/>
                  <a:pt x="3503411" y="3038169"/>
                </a:cubicBezTo>
                <a:lnTo>
                  <a:pt x="3505512" y="3047438"/>
                </a:lnTo>
                <a:lnTo>
                  <a:pt x="0" y="3047438"/>
                </a:lnTo>
                <a:lnTo>
                  <a:pt x="0" y="9356"/>
                </a:lnTo>
                <a:lnTo>
                  <a:pt x="32906" y="4358"/>
                </a:lnTo>
                <a:cubicBezTo>
                  <a:pt x="67357" y="1086"/>
                  <a:pt x="103063" y="-377"/>
                  <a:pt x="140070" y="84"/>
                </a:cubicBezTo>
                <a:close/>
              </a:path>
            </a:pathLst>
          </a:custGeom>
          <a:solidFill>
            <a:schemeClr val="accent5"/>
          </a:solidFill>
          <a:ln w="222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2687333" y="2377871"/>
            <a:ext cx="4292202"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CB9E0096-D944-5245-13D4-92814D4D59C7}"/>
              </a:ext>
            </a:extLst>
          </p:cNvPr>
          <p:cNvSpPr>
            <a:spLocks noGrp="1"/>
          </p:cNvSpPr>
          <p:nvPr>
            <p:ph sz="quarter" idx="11" hasCustomPrompt="1"/>
          </p:nvPr>
        </p:nvSpPr>
        <p:spPr>
          <a:xfrm>
            <a:off x="7318385" y="2377871"/>
            <a:ext cx="4172575"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6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Content + 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680323" y="2366300"/>
            <a:ext cx="3536078" cy="3588330"/>
          </a:xfrm>
        </p:spPr>
        <p:txBody>
          <a:bodyPr>
            <a:normAutofit/>
          </a:bodyPr>
          <a:lstStyle>
            <a:lvl1pPr marL="228600" indent="-228600">
              <a:lnSpc>
                <a:spcPct val="90000"/>
              </a:lnSpc>
              <a:spcBef>
                <a:spcPts val="1000"/>
              </a:spcBef>
              <a:spcAft>
                <a:spcPts val="0"/>
              </a:spcAft>
              <a:buFont typeface="Arial" panose="020B0604020202020204" pitchFamily="34" charset="0"/>
              <a:buChar char="•"/>
              <a:defRPr sz="2000"/>
            </a:lvl1pPr>
            <a:lvl2pPr marL="742950" indent="-285750">
              <a:lnSpc>
                <a:spcPct val="90000"/>
              </a:lnSpc>
              <a:spcBef>
                <a:spcPts val="1000"/>
              </a:spcBef>
              <a:spcAft>
                <a:spcPts val="0"/>
              </a:spcAft>
              <a:buFont typeface="Arial" panose="020B0604020202020204" pitchFamily="34" charset="0"/>
              <a:buChar char="•"/>
              <a:defRPr sz="1800"/>
            </a:lvl2pPr>
            <a:lvl3pPr marL="1200150" indent="-285750">
              <a:lnSpc>
                <a:spcPct val="90000"/>
              </a:lnSpc>
              <a:spcBef>
                <a:spcPts val="1000"/>
              </a:spcBef>
              <a:spcAft>
                <a:spcPts val="0"/>
              </a:spcAft>
              <a:buFont typeface="Arial" panose="020B0604020202020204" pitchFamily="34" charset="0"/>
              <a:buChar char="•"/>
              <a:defRPr sz="1600"/>
            </a:lvl3pPr>
            <a:lvl4pPr marL="1657350" indent="-285750">
              <a:lnSpc>
                <a:spcPct val="90000"/>
              </a:lnSpc>
              <a:spcBef>
                <a:spcPts val="1000"/>
              </a:spcBef>
              <a:spcAft>
                <a:spcPts val="0"/>
              </a:spcAft>
              <a:buFont typeface="Arial" panose="020B0604020202020204" pitchFamily="34" charset="0"/>
              <a:buChar char="•"/>
              <a:defRPr sz="1400"/>
            </a:lvl4pPr>
            <a:lvl5pPr marL="2114550" indent="-285750">
              <a:lnSpc>
                <a:spcPct val="90000"/>
              </a:lnSpc>
              <a:spcBef>
                <a:spcPts val="1000"/>
              </a:spcBef>
              <a:spcAft>
                <a:spcPts val="0"/>
              </a:spcAft>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id="{23945778-2B6F-930D-51C8-417685BC4E19}"/>
              </a:ext>
            </a:extLst>
          </p:cNvPr>
          <p:cNvSpPr>
            <a:spLocks noGrp="1"/>
          </p:cNvSpPr>
          <p:nvPr>
            <p:ph type="tbl" sz="quarter" idx="11"/>
          </p:nvPr>
        </p:nvSpPr>
        <p:spPr>
          <a:xfrm>
            <a:off x="4673600" y="2366300"/>
            <a:ext cx="6816725"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53627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2" name="Table Placeholder 11">
            <a:extLst>
              <a:ext uri="{FF2B5EF4-FFF2-40B4-BE49-F238E27FC236}">
                <a16:creationId xmlns:a16="http://schemas.microsoft.com/office/drawing/2014/main" id="{23945778-2B6F-930D-51C8-417685BC4E19}"/>
              </a:ext>
            </a:extLst>
          </p:cNvPr>
          <p:cNvSpPr>
            <a:spLocks noGrp="1"/>
          </p:cNvSpPr>
          <p:nvPr>
            <p:ph type="tbl" sz="quarter" idx="11"/>
          </p:nvPr>
        </p:nvSpPr>
        <p:spPr>
          <a:xfrm>
            <a:off x="698376" y="2366300"/>
            <a:ext cx="10791949"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99816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3">
    <p:bg>
      <p:bgPr>
        <a:solidFill>
          <a:schemeClr val="tx1"/>
        </a:solidFill>
        <a:effectLst/>
      </p:bgPr>
    </p:bg>
    <p:spTree>
      <p:nvGrpSpPr>
        <p:cNvPr id="1" name=""/>
        <p:cNvGrpSpPr/>
        <p:nvPr/>
      </p:nvGrpSpPr>
      <p:grpSpPr>
        <a:xfrm>
          <a:off x="0" y="0"/>
          <a:ext cx="0" cy="0"/>
          <a:chOff x="0" y="0"/>
          <a:chExt cx="0" cy="0"/>
        </a:xfrm>
      </p:grpSpPr>
      <p:sp>
        <p:nvSpPr>
          <p:cNvPr id="5" name="Freeform: Shape 22">
            <a:extLst>
              <a:ext uri="{FF2B5EF4-FFF2-40B4-BE49-F238E27FC236}">
                <a16:creationId xmlns:a16="http://schemas.microsoft.com/office/drawing/2014/main" id="{0FA877A3-B2AE-5C65-DE20-D16387871BE5}"/>
              </a:ext>
              <a:ext uri="{C183D7F6-B498-43B3-948B-1728B52AA6E4}">
                <adec:decorative xmlns:adec="http://schemas.microsoft.com/office/drawing/2017/decorative" val="1"/>
              </a:ext>
            </a:extLst>
          </p:cNvPr>
          <p:cNvSpPr/>
          <p:nvPr userDrawn="1"/>
        </p:nvSpPr>
        <p:spPr>
          <a:xfrm>
            <a:off x="8906392" y="4720062"/>
            <a:ext cx="3285608" cy="2137938"/>
          </a:xfrm>
          <a:custGeom>
            <a:avLst/>
            <a:gdLst>
              <a:gd name="connsiteX0" fmla="*/ 3285608 w 3285608"/>
              <a:gd name="connsiteY0" fmla="*/ 0 h 2137938"/>
              <a:gd name="connsiteX1" fmla="*/ 3285608 w 3285608"/>
              <a:gd name="connsiteY1" fmla="*/ 2137938 h 2137938"/>
              <a:gd name="connsiteX2" fmla="*/ 0 w 3285608"/>
              <a:gd name="connsiteY2" fmla="*/ 2137938 h 2137938"/>
              <a:gd name="connsiteX3" fmla="*/ 53213 w 3285608"/>
              <a:gd name="connsiteY3" fmla="*/ 2070398 h 2137938"/>
              <a:gd name="connsiteX4" fmla="*/ 1464698 w 3285608"/>
              <a:gd name="connsiteY4" fmla="*/ 1425184 h 2137938"/>
              <a:gd name="connsiteX5" fmla="*/ 3278751 w 3285608"/>
              <a:gd name="connsiteY5" fmla="*/ 2109 h 213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608" h="2137938">
                <a:moveTo>
                  <a:pt x="3285608" y="0"/>
                </a:moveTo>
                <a:lnTo>
                  <a:pt x="3285608" y="2137938"/>
                </a:lnTo>
                <a:lnTo>
                  <a:pt x="0" y="2137938"/>
                </a:lnTo>
                <a:lnTo>
                  <a:pt x="53213" y="2070398"/>
                </a:lnTo>
                <a:cubicBezTo>
                  <a:pt x="428518" y="1649846"/>
                  <a:pt x="1048414" y="1562150"/>
                  <a:pt x="1464698" y="1425184"/>
                </a:cubicBezTo>
                <a:cubicBezTo>
                  <a:pt x="2343037" y="1136242"/>
                  <a:pt x="2721555" y="228637"/>
                  <a:pt x="3278751" y="2109"/>
                </a:cubicBezTo>
                <a:close/>
              </a:path>
            </a:pathLst>
          </a:custGeom>
          <a:solidFill>
            <a:schemeClr val="accent6"/>
          </a:solidFill>
          <a:ln w="21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id="{6ED64F80-2CCD-28E9-12D1-CFA0E295299B}"/>
              </a:ext>
            </a:extLst>
          </p:cNvPr>
          <p:cNvSpPr>
            <a:spLocks noGrp="1"/>
          </p:cNvSpPr>
          <p:nvPr>
            <p:ph sz="quarter" idx="10" hasCustomPrompt="1"/>
          </p:nvPr>
        </p:nvSpPr>
        <p:spPr>
          <a:xfrm>
            <a:off x="703472" y="2377871"/>
            <a:ext cx="6814371" cy="4359402"/>
          </a:xfrm>
        </p:spPr>
        <p:txBody>
          <a:bodyPr>
            <a:normAutofit/>
          </a:bodyPr>
          <a:lstStyle>
            <a:lvl1pPr marL="512064" indent="-512064">
              <a:lnSpc>
                <a:spcPct val="100000"/>
              </a:lnSpc>
              <a:spcBef>
                <a:spcPts val="600"/>
              </a:spcBef>
              <a:spcAft>
                <a:spcPts val="1200"/>
              </a:spcAft>
              <a:buFont typeface="+mj-lt"/>
              <a:buAutoNum type="arabicPeriod"/>
              <a:defRPr sz="2000"/>
            </a:lvl1pPr>
            <a:lvl2pPr marL="800100" indent="-512064">
              <a:lnSpc>
                <a:spcPct val="100000"/>
              </a:lnSpc>
              <a:spcBef>
                <a:spcPts val="600"/>
              </a:spcBef>
              <a:spcAft>
                <a:spcPts val="1200"/>
              </a:spcAft>
              <a:buFont typeface="+mj-lt"/>
              <a:buAutoNum type="arabicPeriod"/>
              <a:defRPr sz="1800"/>
            </a:lvl2pPr>
            <a:lvl3pPr marL="1257300" indent="-512064">
              <a:lnSpc>
                <a:spcPct val="100000"/>
              </a:lnSpc>
              <a:spcBef>
                <a:spcPts val="600"/>
              </a:spcBef>
              <a:spcAft>
                <a:spcPts val="1200"/>
              </a:spcAft>
              <a:buFont typeface="+mj-lt"/>
              <a:buAutoNum type="arabicPeriod"/>
              <a:defRPr sz="1600"/>
            </a:lvl3pPr>
            <a:lvl4pPr marL="1714500" indent="-512064">
              <a:lnSpc>
                <a:spcPct val="100000"/>
              </a:lnSpc>
              <a:spcBef>
                <a:spcPts val="600"/>
              </a:spcBef>
              <a:spcAft>
                <a:spcPts val="1200"/>
              </a:spcAft>
              <a:buFont typeface="+mj-lt"/>
              <a:buAutoNum type="arabicPeriod"/>
              <a:defRPr sz="1400"/>
            </a:lvl4pPr>
            <a:lvl5pPr marL="2171700" indent="-512064">
              <a:lnSpc>
                <a:spcPct val="100000"/>
              </a:lnSpc>
              <a:spcBef>
                <a:spcPts val="600"/>
              </a:spcBef>
              <a:spcAft>
                <a:spcPts val="1200"/>
              </a:spcAft>
              <a:buFont typeface="+mj-lt"/>
              <a:buAutoNum type="arabicPeriod"/>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id="{CB9E0096-D944-5245-13D4-92814D4D59C7}"/>
              </a:ext>
            </a:extLst>
          </p:cNvPr>
          <p:cNvSpPr>
            <a:spLocks noGrp="1"/>
          </p:cNvSpPr>
          <p:nvPr>
            <p:ph sz="quarter" idx="11" hasCustomPrompt="1"/>
          </p:nvPr>
        </p:nvSpPr>
        <p:spPr>
          <a:xfrm>
            <a:off x="7954195" y="2377871"/>
            <a:ext cx="3840407"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614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335486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690D34EE-F9DA-E443-4A73-7A028CD1DC77}"/>
              </a:ext>
            </a:extLst>
          </p:cNvPr>
          <p:cNvSpPr/>
          <p:nvPr userDrawn="1"/>
        </p:nvSpPr>
        <p:spPr>
          <a:xfrm>
            <a:off x="6576005" y="6244034"/>
            <a:ext cx="5128931" cy="613967"/>
          </a:xfrm>
          <a:custGeom>
            <a:avLst/>
            <a:gdLst>
              <a:gd name="connsiteX0" fmla="*/ 4291965 w 5128931"/>
              <a:gd name="connsiteY0" fmla="*/ 60 h 613967"/>
              <a:gd name="connsiteX1" fmla="*/ 4666198 w 5128931"/>
              <a:gd name="connsiteY1" fmla="*/ 89254 h 613967"/>
              <a:gd name="connsiteX2" fmla="*/ 5101197 w 5128931"/>
              <a:gd name="connsiteY2" fmla="*/ 537690 h 613967"/>
              <a:gd name="connsiteX3" fmla="*/ 5128931 w 5128931"/>
              <a:gd name="connsiteY3" fmla="*/ 613967 h 613967"/>
              <a:gd name="connsiteX4" fmla="*/ 0 w 5128931"/>
              <a:gd name="connsiteY4" fmla="*/ 613967 h 613967"/>
              <a:gd name="connsiteX5" fmla="*/ 15614 w 5128931"/>
              <a:gd name="connsiteY5" fmla="*/ 593375 h 613967"/>
              <a:gd name="connsiteX6" fmla="*/ 81739 w 5128931"/>
              <a:gd name="connsiteY6" fmla="*/ 517786 h 613967"/>
              <a:gd name="connsiteX7" fmla="*/ 2139708 w 5128931"/>
              <a:gd name="connsiteY7" fmla="*/ 331996 h 613967"/>
              <a:gd name="connsiteX8" fmla="*/ 4291965 w 5128931"/>
              <a:gd name="connsiteY8" fmla="*/ 60 h 61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8931" h="613967">
                <a:moveTo>
                  <a:pt x="4291965" y="60"/>
                </a:moveTo>
                <a:cubicBezTo>
                  <a:pt x="4425259" y="-1390"/>
                  <a:pt x="4550210" y="23536"/>
                  <a:pt x="4666198" y="89254"/>
                </a:cubicBezTo>
                <a:cubicBezTo>
                  <a:pt x="4891999" y="217207"/>
                  <a:pt x="5029133" y="370815"/>
                  <a:pt x="5101197" y="537690"/>
                </a:cubicBezTo>
                <a:lnTo>
                  <a:pt x="5128931" y="613967"/>
                </a:lnTo>
                <a:lnTo>
                  <a:pt x="0" y="613967"/>
                </a:lnTo>
                <a:lnTo>
                  <a:pt x="15614" y="593375"/>
                </a:lnTo>
                <a:cubicBezTo>
                  <a:pt x="37505" y="566465"/>
                  <a:pt x="59606" y="541212"/>
                  <a:pt x="81739" y="517786"/>
                </a:cubicBezTo>
                <a:cubicBezTo>
                  <a:pt x="726324" y="-164414"/>
                  <a:pt x="1567784" y="212292"/>
                  <a:pt x="2139708" y="331996"/>
                </a:cubicBezTo>
                <a:cubicBezTo>
                  <a:pt x="2980088" y="507931"/>
                  <a:pt x="3714356" y="6344"/>
                  <a:pt x="4291965" y="60"/>
                </a:cubicBezTo>
                <a:close/>
              </a:path>
            </a:pathLst>
          </a:custGeom>
          <a:solidFill>
            <a:schemeClr val="accent1"/>
          </a:solidFill>
          <a:ln w="237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Freeform: Shape 20">
            <a:extLst>
              <a:ext uri="{FF2B5EF4-FFF2-40B4-BE49-F238E27FC236}">
                <a16:creationId xmlns:a16="http://schemas.microsoft.com/office/drawing/2014/main" id="{DBA1AC28-AEBA-F273-D81B-DCB3F7595C06}"/>
              </a:ext>
            </a:extLst>
          </p:cNvPr>
          <p:cNvSpPr/>
          <p:nvPr userDrawn="1"/>
        </p:nvSpPr>
        <p:spPr>
          <a:xfrm>
            <a:off x="11450906" y="3547173"/>
            <a:ext cx="741094" cy="3164819"/>
          </a:xfrm>
          <a:custGeom>
            <a:avLst/>
            <a:gdLst>
              <a:gd name="connsiteX0" fmla="*/ 741094 w 741094"/>
              <a:gd name="connsiteY0" fmla="*/ 0 h 3164819"/>
              <a:gd name="connsiteX1" fmla="*/ 741094 w 741094"/>
              <a:gd name="connsiteY1" fmla="*/ 3164819 h 3164819"/>
              <a:gd name="connsiteX2" fmla="*/ 696311 w 741094"/>
              <a:gd name="connsiteY2" fmla="*/ 3128887 h 3164819"/>
              <a:gd name="connsiteX3" fmla="*/ 66029 w 741094"/>
              <a:gd name="connsiteY3" fmla="*/ 2098526 h 3164819"/>
              <a:gd name="connsiteX4" fmla="*/ 659081 w 741094"/>
              <a:gd name="connsiteY4" fmla="*/ 69283 h 316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94" h="3164819">
                <a:moveTo>
                  <a:pt x="741094" y="0"/>
                </a:moveTo>
                <a:lnTo>
                  <a:pt x="741094" y="3164819"/>
                </a:lnTo>
                <a:lnTo>
                  <a:pt x="696311" y="3128887"/>
                </a:lnTo>
                <a:cubicBezTo>
                  <a:pt x="398216" y="2865259"/>
                  <a:pt x="172941" y="2512853"/>
                  <a:pt x="66029" y="2098526"/>
                </a:cubicBezTo>
                <a:cubicBezTo>
                  <a:pt x="-129976" y="1338929"/>
                  <a:pt x="122879" y="568970"/>
                  <a:pt x="659081" y="69283"/>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Block Arc 10">
            <a:extLst>
              <a:ext uri="{FF2B5EF4-FFF2-40B4-BE49-F238E27FC236}">
                <a16:creationId xmlns:a16="http://schemas.microsoft.com/office/drawing/2014/main" id="{BEF5AD5C-8D5B-14F6-F688-592B022821E7}"/>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3343CA5-4CA0-41D9-7ED0-D8D9D96A1D36}"/>
              </a:ext>
            </a:extLst>
          </p:cNvPr>
          <p:cNvSpPr>
            <a:spLocks noGrp="1"/>
          </p:cNvSpPr>
          <p:nvPr>
            <p:ph type="title" hasCustomPrompt="1"/>
          </p:nvPr>
        </p:nvSpPr>
        <p:spPr>
          <a:xfrm>
            <a:off x="914400"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id="{FFB058F7-2BE2-A189-1B03-F472C5510883}"/>
              </a:ext>
            </a:extLst>
          </p:cNvPr>
          <p:cNvSpPr>
            <a:spLocks noGrp="1"/>
          </p:cNvSpPr>
          <p:nvPr>
            <p:ph sz="quarter" idx="10" hasCustomPrompt="1"/>
          </p:nvPr>
        </p:nvSpPr>
        <p:spPr>
          <a:xfrm>
            <a:off x="1630363" y="5006113"/>
            <a:ext cx="8931275" cy="1720850"/>
          </a:xfrm>
        </p:spPr>
        <p:txBody>
          <a:bodyPr/>
          <a:lstStyle>
            <a:lvl1pPr marL="0" indent="0" algn="ctr">
              <a:spcBef>
                <a:spcPts val="0"/>
              </a:spcBef>
              <a:buNone/>
              <a:defRPr/>
            </a:lvl1pPr>
            <a:lvl2pPr marL="457200" indent="0" algn="ctr">
              <a:spcBef>
                <a:spcPts val="0"/>
              </a:spcBef>
              <a:buNone/>
              <a:defRPr/>
            </a:lvl2pPr>
            <a:lvl3pPr marL="914400" indent="0" algn="ctr">
              <a:spcBef>
                <a:spcPts val="0"/>
              </a:spcBef>
              <a:buNone/>
              <a:defRPr/>
            </a:lvl3pPr>
            <a:lvl4pPr marL="1371600" indent="0" algn="ctr">
              <a:spcBef>
                <a:spcPts val="0"/>
              </a:spcBef>
              <a:buNone/>
              <a:defRPr/>
            </a:lvl4pPr>
            <a:lvl5pPr marL="1828800" indent="0" algn="ctr">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74DA6858-F008-49D8-3E6E-18FE1289121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61920" b="49138"/>
          <a:stretch>
            <a:fillRect/>
          </a:stretch>
        </p:blipFill>
        <p:spPr>
          <a:xfrm rot="10800000" flipH="1" flipV="1">
            <a:off x="-9638" y="3945640"/>
            <a:ext cx="2853725" cy="2938093"/>
          </a:xfrm>
          <a:custGeom>
            <a:avLst/>
            <a:gdLst>
              <a:gd name="connsiteX0" fmla="*/ 0 w 2853725"/>
              <a:gd name="connsiteY0" fmla="*/ 0 h 2938093"/>
              <a:gd name="connsiteX1" fmla="*/ 2853725 w 2853725"/>
              <a:gd name="connsiteY1" fmla="*/ 0 h 2938093"/>
              <a:gd name="connsiteX2" fmla="*/ 2853725 w 2853725"/>
              <a:gd name="connsiteY2" fmla="*/ 2938093 h 2938093"/>
              <a:gd name="connsiteX3" fmla="*/ 0 w 2853725"/>
              <a:gd name="connsiteY3" fmla="*/ 2938093 h 2938093"/>
            </a:gdLst>
            <a:ahLst/>
            <a:cxnLst>
              <a:cxn ang="0">
                <a:pos x="connsiteX0" y="connsiteY0"/>
              </a:cxn>
              <a:cxn ang="0">
                <a:pos x="connsiteX1" y="connsiteY1"/>
              </a:cxn>
              <a:cxn ang="0">
                <a:pos x="connsiteX2" y="connsiteY2"/>
              </a:cxn>
              <a:cxn ang="0">
                <a:pos x="connsiteX3" y="connsiteY3"/>
              </a:cxn>
            </a:cxnLst>
            <a:rect l="l" t="t" r="r" b="b"/>
            <a:pathLst>
              <a:path w="2853725" h="2938093">
                <a:moveTo>
                  <a:pt x="0" y="0"/>
                </a:moveTo>
                <a:lnTo>
                  <a:pt x="2853725" y="0"/>
                </a:lnTo>
                <a:lnTo>
                  <a:pt x="2853725" y="2938093"/>
                </a:lnTo>
                <a:lnTo>
                  <a:pt x="0" y="2938093"/>
                </a:lnTo>
                <a:close/>
              </a:path>
            </a:pathLst>
          </a:custGeom>
        </p:spPr>
      </p:pic>
      <p:sp>
        <p:nvSpPr>
          <p:cNvPr id="19" name="Freeform: Shape 18">
            <a:extLst>
              <a:ext uri="{FF2B5EF4-FFF2-40B4-BE49-F238E27FC236}">
                <a16:creationId xmlns:a16="http://schemas.microsoft.com/office/drawing/2014/main" id="{AD697063-5A37-7E43-799C-8864FD42BAAC}"/>
              </a:ext>
            </a:extLst>
          </p:cNvPr>
          <p:cNvSpPr/>
          <p:nvPr userDrawn="1"/>
        </p:nvSpPr>
        <p:spPr>
          <a:xfrm>
            <a:off x="9063204" y="0"/>
            <a:ext cx="3128797" cy="2679752"/>
          </a:xfrm>
          <a:custGeom>
            <a:avLst/>
            <a:gdLst>
              <a:gd name="connsiteX0" fmla="*/ 3128797 w 3128797"/>
              <a:gd name="connsiteY0" fmla="*/ 879358 h 2679752"/>
              <a:gd name="connsiteX1" fmla="*/ 3128797 w 3128797"/>
              <a:gd name="connsiteY1" fmla="*/ 2679752 h 2679752"/>
              <a:gd name="connsiteX2" fmla="*/ 3059267 w 3128797"/>
              <a:gd name="connsiteY2" fmla="*/ 2608151 h 2679752"/>
              <a:gd name="connsiteX3" fmla="*/ 2764395 w 3128797"/>
              <a:gd name="connsiteY3" fmla="*/ 1724021 h 2679752"/>
              <a:gd name="connsiteX4" fmla="*/ 3093998 w 3128797"/>
              <a:gd name="connsiteY4" fmla="*/ 985035 h 2679752"/>
              <a:gd name="connsiteX5" fmla="*/ 0 w 3128797"/>
              <a:gd name="connsiteY5" fmla="*/ 0 h 2679752"/>
              <a:gd name="connsiteX6" fmla="*/ 3128797 w 3128797"/>
              <a:gd name="connsiteY6" fmla="*/ 0 h 2679752"/>
              <a:gd name="connsiteX7" fmla="*/ 3128797 w 3128797"/>
              <a:gd name="connsiteY7" fmla="*/ 550788 h 2679752"/>
              <a:gd name="connsiteX8" fmla="*/ 3123603 w 3128797"/>
              <a:gd name="connsiteY8" fmla="*/ 534564 h 2679752"/>
              <a:gd name="connsiteX9" fmla="*/ 1737201 w 3128797"/>
              <a:gd name="connsiteY9" fmla="*/ 374784 h 2679752"/>
              <a:gd name="connsiteX10" fmla="*/ 534991 w 3128797"/>
              <a:gd name="connsiteY10" fmla="*/ 378865 h 2679752"/>
              <a:gd name="connsiteX11" fmla="*/ 147047 w 3128797"/>
              <a:gd name="connsiteY11" fmla="*/ 143968 h 267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797" h="2679752">
                <a:moveTo>
                  <a:pt x="3128797" y="879358"/>
                </a:moveTo>
                <a:lnTo>
                  <a:pt x="3128797" y="2679752"/>
                </a:lnTo>
                <a:lnTo>
                  <a:pt x="3059267" y="2608151"/>
                </a:lnTo>
                <a:cubicBezTo>
                  <a:pt x="2845801" y="2364562"/>
                  <a:pt x="2737482" y="2047511"/>
                  <a:pt x="2764395" y="1724021"/>
                </a:cubicBezTo>
                <a:cubicBezTo>
                  <a:pt x="2789869" y="1485736"/>
                  <a:pt x="2988975" y="1235917"/>
                  <a:pt x="3093998" y="985035"/>
                </a:cubicBezTo>
                <a:close/>
                <a:moveTo>
                  <a:pt x="0" y="0"/>
                </a:moveTo>
                <a:lnTo>
                  <a:pt x="3128797" y="0"/>
                </a:lnTo>
                <a:lnTo>
                  <a:pt x="3128797" y="550788"/>
                </a:lnTo>
                <a:lnTo>
                  <a:pt x="3123603" y="534564"/>
                </a:lnTo>
                <a:cubicBezTo>
                  <a:pt x="2933666" y="80785"/>
                  <a:pt x="2078477" y="268334"/>
                  <a:pt x="1737201" y="374784"/>
                </a:cubicBezTo>
                <a:cubicBezTo>
                  <a:pt x="1414305" y="472235"/>
                  <a:pt x="872573" y="510694"/>
                  <a:pt x="534991" y="378865"/>
                </a:cubicBezTo>
                <a:cubicBezTo>
                  <a:pt x="393838" y="323373"/>
                  <a:pt x="264165" y="243263"/>
                  <a:pt x="147047" y="143968"/>
                </a:cubicBezTo>
                <a:close/>
              </a:path>
            </a:pathLst>
          </a:custGeom>
          <a:solidFill>
            <a:schemeClr val="accent3"/>
          </a:solidFill>
          <a:ln w="402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A8CB1A0F-CA1C-711E-F4D9-F402746EC55D}"/>
              </a:ext>
            </a:extLst>
          </p:cNvPr>
          <p:cNvSpPr/>
          <p:nvPr userDrawn="1"/>
        </p:nvSpPr>
        <p:spPr>
          <a:xfrm>
            <a:off x="-9637" y="1"/>
            <a:ext cx="2617625" cy="3478627"/>
          </a:xfrm>
          <a:custGeom>
            <a:avLst/>
            <a:gdLst>
              <a:gd name="connsiteX0" fmla="*/ 0 w 2617625"/>
              <a:gd name="connsiteY0" fmla="*/ 0 h 3478627"/>
              <a:gd name="connsiteX1" fmla="*/ 2617625 w 2617625"/>
              <a:gd name="connsiteY1" fmla="*/ 0 h 3478627"/>
              <a:gd name="connsiteX2" fmla="*/ 2553291 w 2617625"/>
              <a:gd name="connsiteY2" fmla="*/ 101454 h 3478627"/>
              <a:gd name="connsiteX3" fmla="*/ 1240549 w 2617625"/>
              <a:gd name="connsiteY3" fmla="*/ 958722 h 3478627"/>
              <a:gd name="connsiteX4" fmla="*/ 955351 w 2617625"/>
              <a:gd name="connsiteY4" fmla="*/ 1199055 h 3478627"/>
              <a:gd name="connsiteX5" fmla="*/ 600934 w 2617625"/>
              <a:gd name="connsiteY5" fmla="*/ 1984701 h 3478627"/>
              <a:gd name="connsiteX6" fmla="*/ 38433 w 2617625"/>
              <a:gd name="connsiteY6" fmla="*/ 3435524 h 3478627"/>
              <a:gd name="connsiteX7" fmla="*/ 0 w 2617625"/>
              <a:gd name="connsiteY7" fmla="*/ 3478627 h 347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7625" h="3478627">
                <a:moveTo>
                  <a:pt x="0" y="0"/>
                </a:moveTo>
                <a:lnTo>
                  <a:pt x="2617625" y="0"/>
                </a:lnTo>
                <a:lnTo>
                  <a:pt x="2553291" y="101454"/>
                </a:lnTo>
                <a:cubicBezTo>
                  <a:pt x="2193600" y="596780"/>
                  <a:pt x="1511980" y="777778"/>
                  <a:pt x="1240549" y="958722"/>
                </a:cubicBezTo>
                <a:cubicBezTo>
                  <a:pt x="1133381" y="1026274"/>
                  <a:pt x="1037426" y="1107134"/>
                  <a:pt x="955351" y="1199055"/>
                </a:cubicBezTo>
                <a:cubicBezTo>
                  <a:pt x="758369" y="1419663"/>
                  <a:pt x="648207" y="1608072"/>
                  <a:pt x="600934" y="1984701"/>
                </a:cubicBezTo>
                <a:cubicBezTo>
                  <a:pt x="539729" y="2480023"/>
                  <a:pt x="361052" y="3033377"/>
                  <a:pt x="38433" y="3435524"/>
                </a:cubicBezTo>
                <a:lnTo>
                  <a:pt x="0" y="3478627"/>
                </a:lnTo>
                <a:close/>
              </a:path>
            </a:pathLst>
          </a:custGeom>
          <a:solidFill>
            <a:schemeClr val="accent5"/>
          </a:solidFill>
          <a:ln w="251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92717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FBD2995-6344-0C11-3D12-6B4C7A5F228C}"/>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id="{1CA7618C-E262-114D-F36B-190A5C994B08}"/>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id="{A49B6E6B-2A0F-CE8A-E5C4-DD990D43D35E}"/>
              </a:ext>
            </a:extLst>
          </p:cNvPr>
          <p:cNvSpPr>
            <a:spLocks noGrp="1"/>
          </p:cNvSpPr>
          <p:nvPr>
            <p:ph type="title" hasCustomPrompt="1"/>
          </p:nvPr>
        </p:nvSpPr>
        <p:spPr>
          <a:xfrm>
            <a:off x="680322" y="536376"/>
            <a:ext cx="4987598" cy="2133085"/>
          </a:xfrm>
          <a:prstGeom prst="rect">
            <a:avLst/>
          </a:prstGeom>
        </p:spPr>
        <p:txBody>
          <a:bodyPr vert="horz" lIns="0" tIns="45720" rIns="91440" bIns="45720" rtlCol="0" anchor="t">
            <a:noAutofit/>
          </a:bodyPr>
          <a:lstStyle>
            <a:lvl1pPr>
              <a:defRPr sz="3200" spc="300"/>
            </a:lvl1pPr>
          </a:lstStyle>
          <a:p>
            <a:r>
              <a:rPr lang="en-US" dirty="0"/>
              <a:t>Click to add title</a:t>
            </a:r>
          </a:p>
        </p:txBody>
      </p:sp>
      <p:sp>
        <p:nvSpPr>
          <p:cNvPr id="7" name="Footer Placeholder 4">
            <a:extLst>
              <a:ext uri="{FF2B5EF4-FFF2-40B4-BE49-F238E27FC236}">
                <a16:creationId xmlns:a16="http://schemas.microsoft.com/office/drawing/2014/main"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en-US" dirty="0"/>
              <a:t>PRESENTATION TITLE</a:t>
            </a:r>
          </a:p>
        </p:txBody>
      </p:sp>
      <p:sp>
        <p:nvSpPr>
          <p:cNvPr id="8" name="Slide Number Placeholder 5">
            <a:extLst>
              <a:ext uri="{FF2B5EF4-FFF2-40B4-BE49-F238E27FC236}">
                <a16:creationId xmlns:a16="http://schemas.microsoft.com/office/drawing/2014/main"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0559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8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145077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3989483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11/15/25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 name="Straight Connector 1">
            <a:extLst>
              <a:ext uri="{FF2B5EF4-FFF2-40B4-BE49-F238E27FC236}">
                <a16:creationId xmlns:a16="http://schemas.microsoft.com/office/drawing/2014/main" id="{7AF9FDE6-7A1C-D245-2B9E-3F04A88A1DA4}"/>
              </a:ext>
              <a:ext uri="{C183D7F6-B498-43B3-948B-1728B52AA6E4}">
                <adec:decorative xmlns:adec="http://schemas.microsoft.com/office/drawing/2017/decorative"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Block Arc 5">
            <a:extLst>
              <a:ext uri="{FF2B5EF4-FFF2-40B4-BE49-F238E27FC236}">
                <a16:creationId xmlns:a16="http://schemas.microsoft.com/office/drawing/2014/main" id="{7B0E881C-0E39-B351-A871-F894CB4B1841}"/>
              </a:ext>
              <a:ext uri="{C183D7F6-B498-43B3-948B-1728B52AA6E4}">
                <adec:decorative xmlns:adec="http://schemas.microsoft.com/office/drawing/2017/decorative"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4056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11/15/25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167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40652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16477260"/>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3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779106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672" r:id="rId21"/>
    <p:sldLayoutId id="2147483675" r:id="rId22"/>
    <p:sldLayoutId id="2147483676" r:id="rId23"/>
    <p:sldLayoutId id="2147483677" r:id="rId24"/>
    <p:sldLayoutId id="2147483678" r:id="rId25"/>
    <p:sldLayoutId id="2147483679" r:id="rId26"/>
    <p:sldLayoutId id="2147483680" r:id="rId27"/>
    <p:sldLayoutId id="2147483681" r:id="rId28"/>
    <p:sldLayoutId id="2147483683" r:id="rId29"/>
    <p:sldLayoutId id="2147483684" r:id="rId30"/>
    <p:sldLayoutId id="2147483670" r:id="rId31"/>
    <p:sldLayoutId id="2147483669" r:id="rId32"/>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9.xml"/><Relationship Id="rId7" Type="http://schemas.openxmlformats.org/officeDocument/2006/relationships/diagramLayout" Target="../diagrams/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Data" Target="../diagrams/data1.xml"/><Relationship Id="rId11" Type="http://schemas.openxmlformats.org/officeDocument/2006/relationships/image" Target="../media/image12.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7.xml"/><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hyperlink" Target="mailto:chrismace888@gmail.com" TargetMode="Externa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19.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jpeg"/><Relationship Id="rId10" Type="http://schemas.openxmlformats.org/officeDocument/2006/relationships/image" Target="../media/image12.png"/><Relationship Id="rId4" Type="http://schemas.openxmlformats.org/officeDocument/2006/relationships/notesSlide" Target="../notesSlides/notesSlide3.xml"/><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8724-C2B8-40E7-9F68-7DB37A966A22}"/>
              </a:ext>
            </a:extLst>
          </p:cNvPr>
          <p:cNvSpPr>
            <a:spLocks noGrp="1"/>
          </p:cNvSpPr>
          <p:nvPr>
            <p:ph type="title"/>
          </p:nvPr>
        </p:nvSpPr>
        <p:spPr>
          <a:xfrm>
            <a:off x="915924" y="2460308"/>
            <a:ext cx="10360152" cy="824230"/>
          </a:xfrm>
        </p:spPr>
        <p:txBody>
          <a:bodyPr anchor="b">
            <a:normAutofit fontScale="90000"/>
          </a:bodyPr>
          <a:lstStyle/>
          <a:p>
            <a:r>
              <a:rPr lang="en-US" dirty="0"/>
              <a:t>		</a:t>
            </a:r>
            <a:br>
              <a:rPr lang="en-US" dirty="0"/>
            </a:br>
            <a:br>
              <a:rPr lang="en-US" dirty="0"/>
            </a:br>
            <a:r>
              <a:rPr lang="en-US" dirty="0"/>
              <a:t>	</a:t>
            </a:r>
            <a:br>
              <a:rPr lang="en-US" sz="4000" dirty="0"/>
            </a:br>
            <a:br>
              <a:rPr lang="en-US" sz="4000" dirty="0"/>
            </a:br>
            <a:r>
              <a:rPr lang="en-US" sz="4000" dirty="0">
                <a:solidFill>
                  <a:schemeClr val="tx1"/>
                </a:solidFill>
              </a:rPr>
              <a:t>CHRIS MACE</a:t>
            </a:r>
          </a:p>
        </p:txBody>
      </p:sp>
      <p:sp>
        <p:nvSpPr>
          <p:cNvPr id="5" name="Content Placeholder 4">
            <a:extLst>
              <a:ext uri="{FF2B5EF4-FFF2-40B4-BE49-F238E27FC236}">
                <a16:creationId xmlns:a16="http://schemas.microsoft.com/office/drawing/2014/main" id="{319DF675-451E-61A3-1AAE-7DAC26538D46}"/>
              </a:ext>
            </a:extLst>
          </p:cNvPr>
          <p:cNvSpPr>
            <a:spLocks noGrp="1"/>
          </p:cNvSpPr>
          <p:nvPr>
            <p:ph sz="quarter" idx="10"/>
          </p:nvPr>
        </p:nvSpPr>
        <p:spPr>
          <a:xfrm>
            <a:off x="1505902" y="3679032"/>
            <a:ext cx="8931275" cy="577850"/>
          </a:xfrm>
        </p:spPr>
        <p:txBody>
          <a:bodyPr>
            <a:normAutofit/>
          </a:bodyPr>
          <a:lstStyle/>
          <a:p>
            <a:pPr marL="0" indent="0">
              <a:buNone/>
            </a:pPr>
            <a:r>
              <a:rPr lang="en-US" dirty="0"/>
              <a:t>     </a:t>
            </a:r>
            <a:r>
              <a:rPr lang="en-US" sz="2000" dirty="0" err="1"/>
              <a:t>ClimateWins</a:t>
            </a:r>
            <a:r>
              <a:rPr lang="en-US" sz="2000" dirty="0"/>
              <a:t> – Interim report</a:t>
            </a:r>
          </a:p>
        </p:txBody>
      </p:sp>
      <p:sp>
        <p:nvSpPr>
          <p:cNvPr id="4" name="Slide Number Placeholder 3" hidden="1">
            <a:extLst>
              <a:ext uri="{FF2B5EF4-FFF2-40B4-BE49-F238E27FC236}">
                <a16:creationId xmlns:a16="http://schemas.microsoft.com/office/drawing/2014/main" id="{6425170A-5506-F697-C948-EE731B123B6A}"/>
              </a:ext>
            </a:extLst>
          </p:cNvPr>
          <p:cNvSpPr>
            <a:spLocks noGrp="1"/>
          </p:cNvSpPr>
          <p:nvPr>
            <p:ph type="sldNum" sz="quarter" idx="4294967295"/>
          </p:nvPr>
        </p:nvSpPr>
        <p:spPr>
          <a:xfrm>
            <a:off x="11844338" y="155575"/>
            <a:ext cx="347662" cy="471488"/>
          </a:xfrm>
        </p:spPr>
        <p:txBody>
          <a:bodyPr/>
          <a:lstStyle/>
          <a:p>
            <a:pPr>
              <a:spcAft>
                <a:spcPts val="600"/>
              </a:spcAft>
            </a:pPr>
            <a:fld id="{6D22F896-40B5-4ADD-8801-0D06FADFA095}" type="slidenum">
              <a:rPr lang="en-US" smtClean="0"/>
              <a:pPr>
                <a:spcAft>
                  <a:spcPts val="600"/>
                </a:spcAft>
              </a:pPr>
              <a:t>1</a:t>
            </a:fld>
            <a:endParaRPr lang="en-US"/>
          </a:p>
        </p:txBody>
      </p:sp>
      <p:sp>
        <p:nvSpPr>
          <p:cNvPr id="3" name="Content Placeholder 4">
            <a:extLst>
              <a:ext uri="{FF2B5EF4-FFF2-40B4-BE49-F238E27FC236}">
                <a16:creationId xmlns:a16="http://schemas.microsoft.com/office/drawing/2014/main" id="{8A96E4E1-800E-B6DC-B421-16AFD8360FA5}"/>
              </a:ext>
            </a:extLst>
          </p:cNvPr>
          <p:cNvSpPr txBox="1">
            <a:spLocks/>
          </p:cNvSpPr>
          <p:nvPr/>
        </p:nvSpPr>
        <p:spPr>
          <a:xfrm>
            <a:off x="4263390" y="4600577"/>
            <a:ext cx="3416300" cy="5778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tx1"/>
                </a:solidFill>
              </a:rPr>
              <a:t>November 2025</a:t>
            </a:r>
          </a:p>
        </p:txBody>
      </p:sp>
      <p:pic>
        <p:nvPicPr>
          <p:cNvPr id="12" name="Audio 11">
            <a:extLst>
              <a:ext uri="{FF2B5EF4-FFF2-40B4-BE49-F238E27FC236}">
                <a16:creationId xmlns:a16="http://schemas.microsoft.com/office/drawing/2014/main" id="{CA12B651-FE86-E40D-C546-8BEFB751BA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0716931"/>
      </p:ext>
    </p:extLst>
  </p:cSld>
  <p:clrMapOvr>
    <a:masterClrMapping/>
  </p:clrMapOvr>
  <mc:AlternateContent xmlns:mc="http://schemas.openxmlformats.org/markup-compatibility/2006">
    <mc:Choice xmlns:p14="http://schemas.microsoft.com/office/powerpoint/2010/main" Requires="p14">
      <p:transition spd="slow" p14:dur="2000" advTm="8201"/>
    </mc:Choice>
    <mc:Fallback>
      <p:transition spd="slow" advTm="8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ED6392-88F5-9479-5E22-24C7E790C8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2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6" name="Title 5">
            <a:extLst>
              <a:ext uri="{FF2B5EF4-FFF2-40B4-BE49-F238E27FC236}">
                <a16:creationId xmlns:a16="http://schemas.microsoft.com/office/drawing/2014/main" id="{A96E1277-4003-84DB-02A4-F54AEA44E015}"/>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000" b="0" i="0" kern="1200" dirty="0">
                <a:solidFill>
                  <a:srgbClr val="EBEBEB"/>
                </a:solidFill>
                <a:latin typeface="+mj-lt"/>
                <a:ea typeface="+mj-ea"/>
                <a:cs typeface="+mj-cs"/>
              </a:rPr>
              <a:t>#3 artificial neural network (ANN)</a:t>
            </a:r>
          </a:p>
        </p:txBody>
      </p:sp>
      <p:pic>
        <p:nvPicPr>
          <p:cNvPr id="2" name="Picture 1">
            <a:extLst>
              <a:ext uri="{FF2B5EF4-FFF2-40B4-BE49-F238E27FC236}">
                <a16:creationId xmlns:a16="http://schemas.microsoft.com/office/drawing/2014/main" id="{9448D9E5-E1DB-F7DE-5F15-052B6DB14A84}"/>
              </a:ext>
            </a:extLst>
          </p:cNvPr>
          <p:cNvPicPr>
            <a:picLocks noChangeAspect="1"/>
          </p:cNvPicPr>
          <p:nvPr/>
        </p:nvPicPr>
        <p:blipFill>
          <a:blip r:embed="rId6"/>
          <a:stretch>
            <a:fillRect/>
          </a:stretch>
        </p:blipFill>
        <p:spPr>
          <a:xfrm>
            <a:off x="5142960" y="2380118"/>
            <a:ext cx="6391533" cy="2045290"/>
          </a:xfrm>
          <a:prstGeom prst="rect">
            <a:avLst/>
          </a:prstGeom>
        </p:spPr>
      </p:pic>
      <p:sp>
        <p:nvSpPr>
          <p:cNvPr id="30" name="Rectangle 2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2DB78FA5-D946-19DD-7AAB-88296FC89EDF}"/>
              </a:ext>
            </a:extLst>
          </p:cNvPr>
          <p:cNvSpPr>
            <a:spLocks noGrp="1"/>
          </p:cNvSpPr>
          <p:nvPr>
            <p:ph sz="quarter" idx="10"/>
          </p:nvPr>
        </p:nvSpPr>
        <p:spPr>
          <a:xfrm>
            <a:off x="1154955" y="1866405"/>
            <a:ext cx="3133726" cy="4153395"/>
          </a:xfrm>
        </p:spPr>
        <p:txBody>
          <a:bodyPr vert="horz" lIns="91440" tIns="45720" rIns="91440" bIns="45720" rtlCol="0">
            <a:normAutofit fontScale="85000" lnSpcReduction="10000"/>
          </a:bodyPr>
          <a:lstStyle/>
          <a:p>
            <a:pPr>
              <a:lnSpc>
                <a:spcPct val="90000"/>
              </a:lnSpc>
              <a:spcBef>
                <a:spcPts val="1000"/>
              </a:spcBef>
              <a:spcAft>
                <a:spcPts val="0"/>
              </a:spcAft>
            </a:pPr>
            <a:endParaRPr lang="en-US" sz="1300" dirty="0">
              <a:solidFill>
                <a:srgbClr val="FFFFFF"/>
              </a:solidFill>
            </a:endParaRPr>
          </a:p>
          <a:p>
            <a:pPr>
              <a:lnSpc>
                <a:spcPct val="90000"/>
              </a:lnSpc>
              <a:spcBef>
                <a:spcPts val="1000"/>
              </a:spcBef>
              <a:spcAft>
                <a:spcPts val="0"/>
              </a:spcAft>
            </a:pPr>
            <a:r>
              <a:rPr lang="en-US" sz="1800" dirty="0">
                <a:solidFill>
                  <a:srgbClr val="FFFFFF"/>
                </a:solidFill>
              </a:rPr>
              <a:t>Computational algorithm using interconnected nodes (neurons) organized in layers, which process input data and generate an output, and learns by adjusting the strength of these connections (weights) to improve its performance </a:t>
            </a:r>
          </a:p>
          <a:p>
            <a:pPr>
              <a:lnSpc>
                <a:spcPct val="90000"/>
              </a:lnSpc>
              <a:spcBef>
                <a:spcPts val="1000"/>
              </a:spcBef>
              <a:spcAft>
                <a:spcPts val="0"/>
              </a:spcAft>
            </a:pPr>
            <a:r>
              <a:rPr lang="en-US" sz="1800" dirty="0">
                <a:solidFill>
                  <a:srgbClr val="FFFFFF"/>
                </a:solidFill>
              </a:rPr>
              <a:t>I used various levels of parameters (nodes, iterations, and tolerance) in supervising this model Training data maxed out at 72.5%</a:t>
            </a:r>
          </a:p>
          <a:p>
            <a:pPr>
              <a:lnSpc>
                <a:spcPct val="90000"/>
              </a:lnSpc>
              <a:spcBef>
                <a:spcPts val="1000"/>
              </a:spcBef>
              <a:spcAft>
                <a:spcPts val="0"/>
              </a:spcAft>
            </a:pPr>
            <a:r>
              <a:rPr lang="en-US" sz="1800" dirty="0">
                <a:solidFill>
                  <a:srgbClr val="FFFFFF"/>
                </a:solidFill>
              </a:rPr>
              <a:t>Potential to improve and this flexibility required for our hypotheses</a:t>
            </a:r>
          </a:p>
          <a:p>
            <a:pPr>
              <a:lnSpc>
                <a:spcPct val="90000"/>
              </a:lnSpc>
              <a:spcBef>
                <a:spcPts val="1000"/>
              </a:spcBef>
              <a:spcAft>
                <a:spcPts val="0"/>
              </a:spcAft>
            </a:pPr>
            <a:endParaRPr lang="en-US" sz="1300" dirty="0">
              <a:solidFill>
                <a:srgbClr val="FFFFFF"/>
              </a:solidFill>
            </a:endParaRPr>
          </a:p>
        </p:txBody>
      </p:sp>
      <p:sp>
        <p:nvSpPr>
          <p:cNvPr id="3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Slide Number Placeholder 3">
            <a:extLst>
              <a:ext uri="{FF2B5EF4-FFF2-40B4-BE49-F238E27FC236}">
                <a16:creationId xmlns:a16="http://schemas.microsoft.com/office/drawing/2014/main" id="{1CD2DFA8-5A8C-8FD0-7890-8ACC21F72130}"/>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defTabSz="914400">
              <a:spcAft>
                <a:spcPts val="600"/>
              </a:spcAft>
            </a:pPr>
            <a:fld id="{6D22F896-40B5-4ADD-8801-0D06FADFA095}" type="slidenum">
              <a:rPr lang="en-US" sz="2800" b="0">
                <a:solidFill>
                  <a:srgbClr val="FFFFFF"/>
                </a:solidFill>
              </a:rPr>
              <a:pPr algn="ctr" defTabSz="914400">
                <a:spcAft>
                  <a:spcPts val="600"/>
                </a:spcAft>
              </a:pPr>
              <a:t>10</a:t>
            </a:fld>
            <a:endParaRPr lang="en-US" sz="2800" b="0">
              <a:solidFill>
                <a:srgbClr val="FFFFFF"/>
              </a:solidFill>
            </a:endParaRPr>
          </a:p>
        </p:txBody>
      </p:sp>
      <p:pic>
        <p:nvPicPr>
          <p:cNvPr id="7" name="Audio 6">
            <a:extLst>
              <a:ext uri="{FF2B5EF4-FFF2-40B4-BE49-F238E27FC236}">
                <a16:creationId xmlns:a16="http://schemas.microsoft.com/office/drawing/2014/main" id="{51B18CD2-79CE-6637-9C33-9D9A20A2B9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4078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8836"/>
    </mc:Choice>
    <mc:Fallback>
      <p:transition spd="slow" advTm="58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6F8A06-B972-7224-F69F-483E7E24151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5" name="Group 24">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2"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 name="Title 5">
            <a:extLst>
              <a:ext uri="{FF2B5EF4-FFF2-40B4-BE49-F238E27FC236}">
                <a16:creationId xmlns:a16="http://schemas.microsoft.com/office/drawing/2014/main" id="{E00E44D3-8104-2AD1-C413-1F0E4D414543}"/>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600" dirty="0">
                <a:solidFill>
                  <a:srgbClr val="EBEBEB"/>
                </a:solidFill>
              </a:rPr>
              <a:t>Preferred type</a:t>
            </a:r>
          </a:p>
        </p:txBody>
      </p:sp>
      <p:sp>
        <p:nvSpPr>
          <p:cNvPr id="34" name="Rectangle 33">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E52F47AC-2F96-4368-7611-3C8D0FB4C74E}"/>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11</a:t>
            </a:fld>
            <a:endParaRPr lang="en-US" sz="2800" b="0" i="0" kern="1200">
              <a:solidFill>
                <a:srgbClr val="FFFFFF"/>
              </a:solidFill>
              <a:latin typeface="+mn-lt"/>
              <a:ea typeface="+mn-ea"/>
              <a:cs typeface="+mn-cs"/>
            </a:endParaRPr>
          </a:p>
        </p:txBody>
      </p:sp>
      <p:graphicFrame>
        <p:nvGraphicFramePr>
          <p:cNvPr id="8" name="Content Placeholder 4">
            <a:extLst>
              <a:ext uri="{FF2B5EF4-FFF2-40B4-BE49-F238E27FC236}">
                <a16:creationId xmlns:a16="http://schemas.microsoft.com/office/drawing/2014/main" id="{07672171-9FBA-26EB-FBBF-655A9B01413D}"/>
              </a:ext>
            </a:extLst>
          </p:cNvPr>
          <p:cNvGraphicFramePr>
            <a:graphicFrameLocks noGrp="1"/>
          </p:cNvGraphicFramePr>
          <p:nvPr>
            <p:ph sz="quarter" idx="10"/>
            <p:extLst>
              <p:ext uri="{D42A27DB-BD31-4B8C-83A1-F6EECF244321}">
                <p14:modId xmlns:p14="http://schemas.microsoft.com/office/powerpoint/2010/main" val="1712191250"/>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2">
            <a:extLst>
              <a:ext uri="{FF2B5EF4-FFF2-40B4-BE49-F238E27FC236}">
                <a16:creationId xmlns:a16="http://schemas.microsoft.com/office/drawing/2014/main" id="{7CA41F8A-BD56-8011-2BB3-0F90A8C6D66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8520688"/>
      </p:ext>
    </p:extLst>
  </p:cSld>
  <p:clrMapOvr>
    <a:masterClrMapping/>
  </p:clrMapOvr>
  <mc:AlternateContent xmlns:mc="http://schemas.openxmlformats.org/markup-compatibility/2006">
    <mc:Choice xmlns:p14="http://schemas.microsoft.com/office/powerpoint/2010/main" Requires="p14">
      <p:transition spd="slow" p14:dur="2000" advTm="41961"/>
    </mc:Choice>
    <mc:Fallback>
      <p:transition spd="slow" advTm="41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B29EAE-2A8E-A9EE-74E9-86277F6DD3E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C696B31E-D175-0686-8867-7AAA671A15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BD6DBD7F-128F-F5A6-1761-E459B9675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9882C05C-861A-5BF7-5C9C-6D35BBCAB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AB6B0D9F-AA88-549E-0EB9-4BD250CC6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CFB423C9-9C48-91AE-6337-BD9008D5F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C2077E79-68F1-7BA9-0A76-601C2CCADA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FD5945CA-A8F5-74AE-EE95-12DC86C20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724B4694-F466-24C5-A612-4FED7925B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 name="Freeform 5">
              <a:extLst>
                <a:ext uri="{FF2B5EF4-FFF2-40B4-BE49-F238E27FC236}">
                  <a16:creationId xmlns:a16="http://schemas.microsoft.com/office/drawing/2014/main" id="{7C8A9A50-6093-742B-8C3A-A655956DD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3D26DEA3-903D-47A3-6780-F7F1A3B72D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3" name="Rectangle 22">
            <a:extLst>
              <a:ext uri="{FF2B5EF4-FFF2-40B4-BE49-F238E27FC236}">
                <a16:creationId xmlns:a16="http://schemas.microsoft.com/office/drawing/2014/main" id="{40C5ECC4-5BFF-2830-22D8-9A734C111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5" name="Group 24">
            <a:extLst>
              <a:ext uri="{FF2B5EF4-FFF2-40B4-BE49-F238E27FC236}">
                <a16:creationId xmlns:a16="http://schemas.microsoft.com/office/drawing/2014/main" id="{3F6375A6-4BE7-9FB9-FC7E-10DBC2ACF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842EBF1F-991D-7CA9-4CB8-7B46A1301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Oval 26">
              <a:extLst>
                <a:ext uri="{FF2B5EF4-FFF2-40B4-BE49-F238E27FC236}">
                  <a16:creationId xmlns:a16="http://schemas.microsoft.com/office/drawing/2014/main" id="{345E82B7-9A6A-0DF3-913F-4EDCAA906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Oval 27">
              <a:extLst>
                <a:ext uri="{FF2B5EF4-FFF2-40B4-BE49-F238E27FC236}">
                  <a16:creationId xmlns:a16="http://schemas.microsoft.com/office/drawing/2014/main" id="{B0967D1B-4BB9-21AC-567A-AA2D67530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AB6C4529-FE3A-19AD-D64E-5250E0E49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Freeform 5">
              <a:extLst>
                <a:ext uri="{FF2B5EF4-FFF2-40B4-BE49-F238E27FC236}">
                  <a16:creationId xmlns:a16="http://schemas.microsoft.com/office/drawing/2014/main" id="{1DEA8640-748A-3C78-49D4-CD9087167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1" name="Freeform 5">
              <a:extLst>
                <a:ext uri="{FF2B5EF4-FFF2-40B4-BE49-F238E27FC236}">
                  <a16:creationId xmlns:a16="http://schemas.microsoft.com/office/drawing/2014/main" id="{F857C72D-DB39-DD6E-5F29-2F1BAF14E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2" name="Freeform 5">
              <a:extLst>
                <a:ext uri="{FF2B5EF4-FFF2-40B4-BE49-F238E27FC236}">
                  <a16:creationId xmlns:a16="http://schemas.microsoft.com/office/drawing/2014/main" id="{76F60ED7-2A46-18AB-622C-E8F5F81F9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6" name="Title 5">
            <a:extLst>
              <a:ext uri="{FF2B5EF4-FFF2-40B4-BE49-F238E27FC236}">
                <a16:creationId xmlns:a16="http://schemas.microsoft.com/office/drawing/2014/main" id="{1D6971D2-A1C8-9E62-0B6C-C43628FEAFC1}"/>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600" dirty="0">
                <a:solidFill>
                  <a:srgbClr val="EBEBEB"/>
                </a:solidFill>
              </a:rPr>
              <a:t>SUMMARY</a:t>
            </a:r>
          </a:p>
        </p:txBody>
      </p:sp>
      <p:sp>
        <p:nvSpPr>
          <p:cNvPr id="34" name="Rectangle 33">
            <a:extLst>
              <a:ext uri="{FF2B5EF4-FFF2-40B4-BE49-F238E27FC236}">
                <a16:creationId xmlns:a16="http://schemas.microsoft.com/office/drawing/2014/main" id="{A80307DB-958E-6347-D500-AA4554760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6238433-F2AF-5D1B-E784-ECEC8B87BAD1}"/>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12</a:t>
            </a:fld>
            <a:endParaRPr lang="en-US" sz="2800" b="0" i="0" kern="1200">
              <a:solidFill>
                <a:srgbClr val="FFFFFF"/>
              </a:solidFill>
              <a:latin typeface="+mn-lt"/>
              <a:ea typeface="+mn-ea"/>
              <a:cs typeface="+mn-cs"/>
            </a:endParaRPr>
          </a:p>
        </p:txBody>
      </p:sp>
      <p:sp>
        <p:nvSpPr>
          <p:cNvPr id="5" name="Content Placeholder 4">
            <a:extLst>
              <a:ext uri="{FF2B5EF4-FFF2-40B4-BE49-F238E27FC236}">
                <a16:creationId xmlns:a16="http://schemas.microsoft.com/office/drawing/2014/main" id="{694199A3-5953-E3DC-4945-6D58FECA9E52}"/>
              </a:ext>
            </a:extLst>
          </p:cNvPr>
          <p:cNvSpPr>
            <a:spLocks noGrp="1"/>
          </p:cNvSpPr>
          <p:nvPr>
            <p:ph sz="quarter" idx="10"/>
          </p:nvPr>
        </p:nvSpPr>
        <p:spPr>
          <a:xfrm>
            <a:off x="5554662" y="1519045"/>
            <a:ext cx="5568950" cy="4364038"/>
          </a:xfrm>
        </p:spPr>
        <p:txBody>
          <a:bodyPr vert="horz" lIns="91440" tIns="45720" rIns="91440" bIns="45720" rtlCol="0" anchor="ctr">
            <a:normAutofit fontScale="85000" lnSpcReduction="20000"/>
          </a:bodyPr>
          <a:lstStyle/>
          <a:p>
            <a:pPr marL="0" lvl="0" indent="0">
              <a:spcBef>
                <a:spcPts val="1000"/>
              </a:spcBef>
              <a:spcAft>
                <a:spcPts val="0"/>
              </a:spcAft>
              <a:buNone/>
            </a:pPr>
            <a:r>
              <a:rPr lang="en-US" b="1" dirty="0"/>
              <a:t>Hypotheses to be </a:t>
            </a:r>
            <a:r>
              <a:rPr lang="en-US" b="1" dirty="0" err="1"/>
              <a:t>analysed</a:t>
            </a:r>
            <a:r>
              <a:rPr lang="en-US" b="1" dirty="0"/>
              <a:t> using ANNs:</a:t>
            </a:r>
          </a:p>
          <a:p>
            <a:pPr lvl="0">
              <a:spcBef>
                <a:spcPts val="1000"/>
              </a:spcBef>
              <a:spcAft>
                <a:spcPts val="0"/>
              </a:spcAft>
            </a:pPr>
            <a:r>
              <a:rPr lang="en-US" dirty="0"/>
              <a:t>Machine learning can analyse historic and current data to predict how the mean temperature will change in future years</a:t>
            </a:r>
          </a:p>
          <a:p>
            <a:pPr lvl="0">
              <a:spcBef>
                <a:spcPts val="1000"/>
              </a:spcBef>
              <a:spcAft>
                <a:spcPts val="0"/>
              </a:spcAft>
            </a:pPr>
            <a:r>
              <a:rPr lang="en-US" dirty="0"/>
              <a:t>Machine learning can predict if it is </a:t>
            </a:r>
            <a:r>
              <a:rPr lang="en-US" dirty="0" err="1"/>
              <a:t>favourable</a:t>
            </a:r>
            <a:r>
              <a:rPr lang="en-US" dirty="0"/>
              <a:t> to go out on a certain day </a:t>
            </a:r>
          </a:p>
          <a:p>
            <a:pPr lvl="0">
              <a:spcBef>
                <a:spcPts val="1000"/>
              </a:spcBef>
              <a:spcAft>
                <a:spcPts val="0"/>
              </a:spcAft>
            </a:pPr>
            <a:r>
              <a:rPr lang="en-US" dirty="0"/>
              <a:t>Machine learning can predict the risk of a dangerous condition such as high wind speed</a:t>
            </a:r>
          </a:p>
          <a:p>
            <a:pPr lvl="0">
              <a:spcBef>
                <a:spcPts val="1000"/>
              </a:spcBef>
              <a:spcAft>
                <a:spcPts val="0"/>
              </a:spcAft>
            </a:pPr>
            <a:endParaRPr lang="en-US" dirty="0"/>
          </a:p>
          <a:p>
            <a:pPr marL="0" lvl="0" indent="0">
              <a:spcBef>
                <a:spcPts val="1000"/>
              </a:spcBef>
              <a:spcAft>
                <a:spcPts val="0"/>
              </a:spcAft>
              <a:buNone/>
            </a:pPr>
            <a:r>
              <a:rPr lang="en-US" b="1" dirty="0"/>
              <a:t>Next steps and future analysis:</a:t>
            </a:r>
          </a:p>
          <a:p>
            <a:pPr lvl="0">
              <a:spcBef>
                <a:spcPts val="1000"/>
              </a:spcBef>
              <a:spcAft>
                <a:spcPts val="0"/>
              </a:spcAft>
            </a:pPr>
            <a:r>
              <a:rPr lang="en-US" dirty="0"/>
              <a:t>Contact data collector to review how the data was prepared and </a:t>
            </a:r>
            <a:r>
              <a:rPr lang="en-US" dirty="0" err="1"/>
              <a:t>minimise</a:t>
            </a:r>
            <a:r>
              <a:rPr lang="en-US" dirty="0"/>
              <a:t> potential bias, especially for </a:t>
            </a:r>
            <a:r>
              <a:rPr lang="en-US" dirty="0" err="1"/>
              <a:t>Sonnblick</a:t>
            </a:r>
            <a:r>
              <a:rPr lang="en-US" dirty="0"/>
              <a:t>! </a:t>
            </a:r>
          </a:p>
          <a:p>
            <a:pPr lvl="0">
              <a:spcBef>
                <a:spcPts val="1000"/>
              </a:spcBef>
              <a:spcAft>
                <a:spcPts val="0"/>
              </a:spcAft>
            </a:pPr>
            <a:r>
              <a:rPr lang="en-US" dirty="0"/>
              <a:t>Investigate advanced methods using ANNs to answer hypotheses</a:t>
            </a:r>
          </a:p>
        </p:txBody>
      </p:sp>
      <p:pic>
        <p:nvPicPr>
          <p:cNvPr id="3" name="Audio 2">
            <a:extLst>
              <a:ext uri="{FF2B5EF4-FFF2-40B4-BE49-F238E27FC236}">
                <a16:creationId xmlns:a16="http://schemas.microsoft.com/office/drawing/2014/main" id="{036BB4FB-4FA0-4D41-D8EB-1B2E339FD2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0398733"/>
      </p:ext>
    </p:extLst>
  </p:cSld>
  <p:clrMapOvr>
    <a:masterClrMapping/>
  </p:clrMapOvr>
  <mc:AlternateContent xmlns:mc="http://schemas.openxmlformats.org/markup-compatibility/2006">
    <mc:Choice xmlns:p14="http://schemas.microsoft.com/office/powerpoint/2010/main" Requires="p14">
      <p:transition spd="slow" p14:dur="2000" advTm="41769"/>
    </mc:Choice>
    <mc:Fallback>
      <p:transition spd="slow" advTm="41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6" name="Rectangle 25">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7" name="Rectangle 26">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1" name="Freeform: Shape 20">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23"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9CEBFAD3-C4A5-0F7F-CD49-1DF4B3F5B760}"/>
              </a:ext>
            </a:extLst>
          </p:cNvPr>
          <p:cNvSpPr>
            <a:spLocks noGrp="1"/>
          </p:cNvSpPr>
          <p:nvPr>
            <p:ph type="title"/>
          </p:nvPr>
        </p:nvSpPr>
        <p:spPr>
          <a:xfrm>
            <a:off x="5232771" y="437513"/>
            <a:ext cx="6232398" cy="5954325"/>
          </a:xfrm>
        </p:spPr>
        <p:txBody>
          <a:bodyPr vert="horz" lIns="91440" tIns="45720" rIns="91440" bIns="45720" rtlCol="0" anchor="ctr">
            <a:normAutofit/>
          </a:bodyPr>
          <a:lstStyle/>
          <a:p>
            <a:r>
              <a:rPr lang="en-US" sz="2600" dirty="0"/>
              <a:t>	</a:t>
            </a:r>
            <a:br>
              <a:rPr lang="en-US" sz="2600" dirty="0"/>
            </a:br>
            <a:br>
              <a:rPr lang="en-US" sz="2600" dirty="0"/>
            </a:br>
            <a:r>
              <a:rPr lang="en-US" sz="2600" dirty="0"/>
              <a:t>	Questions?</a:t>
            </a:r>
            <a:br>
              <a:rPr lang="en-US" sz="2600" dirty="0"/>
            </a:br>
            <a:br>
              <a:rPr lang="en-US" sz="2600" dirty="0"/>
            </a:br>
            <a:r>
              <a:rPr lang="en-US" sz="2600" dirty="0"/>
              <a:t>     Chris mace 	</a:t>
            </a:r>
            <a:r>
              <a:rPr lang="en-US" sz="2600" dirty="0">
                <a:hlinkClick r:id="rId5"/>
              </a:rPr>
              <a:t>chrismace888@gmail.com</a:t>
            </a:r>
            <a:r>
              <a:rPr lang="en-US" sz="2600" dirty="0"/>
              <a:t> </a:t>
            </a:r>
            <a:br>
              <a:rPr lang="en-US" sz="2600" dirty="0"/>
            </a:br>
            <a:endParaRPr lang="en-US" sz="2600" dirty="0"/>
          </a:p>
        </p:txBody>
      </p:sp>
      <p:sp>
        <p:nvSpPr>
          <p:cNvPr id="4" name="Slide Number Placeholder 3">
            <a:extLst>
              <a:ext uri="{FF2B5EF4-FFF2-40B4-BE49-F238E27FC236}">
                <a16:creationId xmlns:a16="http://schemas.microsoft.com/office/drawing/2014/main" id="{C0CD0DE7-181F-3A7A-C69B-2C047B3A6140}"/>
              </a:ext>
            </a:extLst>
          </p:cNvPr>
          <p:cNvSpPr>
            <a:spLocks noGrp="1"/>
          </p:cNvSpPr>
          <p:nvPr>
            <p:ph type="sldNum" sz="quarter" idx="4"/>
          </p:nvPr>
        </p:nvSpPr>
        <p:spPr>
          <a:xfrm>
            <a:off x="10915553" y="6391836"/>
            <a:ext cx="715337" cy="304801"/>
          </a:xfrm>
        </p:spPr>
        <p:txBody>
          <a:bodyPr vert="horz" lIns="91440" tIns="45720" rIns="91440" bIns="45720" rtlCol="0" anchor="ctr">
            <a:normAutofit/>
          </a:bodyPr>
          <a:lstStyle/>
          <a:p>
            <a:pPr>
              <a:spcAft>
                <a:spcPts val="600"/>
              </a:spcAft>
            </a:pPr>
            <a:fld id="{6D22F896-40B5-4ADD-8801-0D06FADFA095}" type="slidenum">
              <a:rPr lang="en-US" sz="1000" b="0">
                <a:solidFill>
                  <a:srgbClr val="B31166"/>
                </a:solidFill>
              </a:rPr>
              <a:pPr>
                <a:spcAft>
                  <a:spcPts val="600"/>
                </a:spcAft>
              </a:pPr>
              <a:t>13</a:t>
            </a:fld>
            <a:endParaRPr lang="en-US" sz="1000" b="0">
              <a:solidFill>
                <a:srgbClr val="B31166"/>
              </a:solidFill>
            </a:endParaRPr>
          </a:p>
        </p:txBody>
      </p:sp>
      <p:sp>
        <p:nvSpPr>
          <p:cNvPr id="5" name="TextBox 4">
            <a:extLst>
              <a:ext uri="{FF2B5EF4-FFF2-40B4-BE49-F238E27FC236}">
                <a16:creationId xmlns:a16="http://schemas.microsoft.com/office/drawing/2014/main" id="{C417CB3C-698E-068F-6E45-DCBC1D8AF6A0}"/>
              </a:ext>
            </a:extLst>
          </p:cNvPr>
          <p:cNvSpPr txBox="1"/>
          <p:nvPr/>
        </p:nvSpPr>
        <p:spPr>
          <a:xfrm>
            <a:off x="1428986" y="2787132"/>
            <a:ext cx="2228614" cy="1200329"/>
          </a:xfrm>
          <a:prstGeom prst="rect">
            <a:avLst/>
          </a:prstGeom>
          <a:noFill/>
        </p:spPr>
        <p:txBody>
          <a:bodyPr wrap="square">
            <a:spAutoFit/>
          </a:bodyPr>
          <a:lstStyle/>
          <a:p>
            <a:r>
              <a:rPr lang="en-US" sz="3600" dirty="0"/>
              <a:t>THANK</a:t>
            </a:r>
            <a:r>
              <a:rPr lang="en-US" sz="2800" dirty="0"/>
              <a:t> </a:t>
            </a:r>
            <a:r>
              <a:rPr lang="en-US" sz="3600" dirty="0"/>
              <a:t>YOU!</a:t>
            </a:r>
          </a:p>
        </p:txBody>
      </p:sp>
      <p:pic>
        <p:nvPicPr>
          <p:cNvPr id="6" name="Audio 5">
            <a:extLst>
              <a:ext uri="{FF2B5EF4-FFF2-40B4-BE49-F238E27FC236}">
                <a16:creationId xmlns:a16="http://schemas.microsoft.com/office/drawing/2014/main" id="{4D7768FC-D0A4-9815-6BF2-D78B32FE54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434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454"/>
    </mc:Choice>
    <mc:Fallback>
      <p:transition spd="slow" advTm="12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732AC4-1119-A136-07D8-8967017ABB74}"/>
            </a:ext>
          </a:extLst>
        </p:cNvPr>
        <p:cNvGrpSpPr/>
        <p:nvPr/>
      </p:nvGrpSpPr>
      <p:grpSpPr>
        <a:xfrm>
          <a:off x="0" y="0"/>
          <a:ext cx="0" cy="0"/>
          <a:chOff x="0" y="0"/>
          <a:chExt cx="0" cy="0"/>
        </a:xfrm>
      </p:grpSpPr>
      <p:grpSp>
        <p:nvGrpSpPr>
          <p:cNvPr id="63" name="Group 62">
            <a:extLst>
              <a:ext uri="{FF2B5EF4-FFF2-40B4-BE49-F238E27FC236}">
                <a16:creationId xmlns:a16="http://schemas.microsoft.com/office/drawing/2014/main" id="{682031AC-5945-89E8-C86E-5487C1343C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4" name="Rectangle 63">
              <a:extLst>
                <a:ext uri="{FF2B5EF4-FFF2-40B4-BE49-F238E27FC236}">
                  <a16:creationId xmlns:a16="http://schemas.microsoft.com/office/drawing/2014/main" id="{463D6571-4952-DA86-0983-D09B7E584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5" name="Oval 64">
              <a:extLst>
                <a:ext uri="{FF2B5EF4-FFF2-40B4-BE49-F238E27FC236}">
                  <a16:creationId xmlns:a16="http://schemas.microsoft.com/office/drawing/2014/main" id="{3E06E990-CBF2-81BA-F5C9-F48C0BC06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6" name="Oval 65">
              <a:extLst>
                <a:ext uri="{FF2B5EF4-FFF2-40B4-BE49-F238E27FC236}">
                  <a16:creationId xmlns:a16="http://schemas.microsoft.com/office/drawing/2014/main" id="{8047C9D1-80E8-D822-B90D-45CC1B8A1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Oval 66">
              <a:extLst>
                <a:ext uri="{FF2B5EF4-FFF2-40B4-BE49-F238E27FC236}">
                  <a16:creationId xmlns:a16="http://schemas.microsoft.com/office/drawing/2014/main" id="{89164217-15C8-4C0F-450E-9BEBB314A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Oval 67">
              <a:extLst>
                <a:ext uri="{FF2B5EF4-FFF2-40B4-BE49-F238E27FC236}">
                  <a16:creationId xmlns:a16="http://schemas.microsoft.com/office/drawing/2014/main" id="{C25C7FB9-C05A-21EA-6CC0-FE25F0E86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Oval 68">
              <a:extLst>
                <a:ext uri="{FF2B5EF4-FFF2-40B4-BE49-F238E27FC236}">
                  <a16:creationId xmlns:a16="http://schemas.microsoft.com/office/drawing/2014/main" id="{04A80981-7805-AA88-FC05-95A160AD1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Freeform 5">
              <a:extLst>
                <a:ext uri="{FF2B5EF4-FFF2-40B4-BE49-F238E27FC236}">
                  <a16:creationId xmlns:a16="http://schemas.microsoft.com/office/drawing/2014/main" id="{07B518EA-FD32-76ED-42A6-7156CDCD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71" name="Freeform 5">
              <a:extLst>
                <a:ext uri="{FF2B5EF4-FFF2-40B4-BE49-F238E27FC236}">
                  <a16:creationId xmlns:a16="http://schemas.microsoft.com/office/drawing/2014/main" id="{A208023F-0096-DA1F-1DE1-84870B972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72" name="Freeform 5">
              <a:extLst>
                <a:ext uri="{FF2B5EF4-FFF2-40B4-BE49-F238E27FC236}">
                  <a16:creationId xmlns:a16="http://schemas.microsoft.com/office/drawing/2014/main" id="{F3835A87-5578-6E4B-A554-9E7B25229E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74" name="Rectangle 73">
            <a:extLst>
              <a:ext uri="{FF2B5EF4-FFF2-40B4-BE49-F238E27FC236}">
                <a16:creationId xmlns:a16="http://schemas.microsoft.com/office/drawing/2014/main" id="{1951E698-F362-E4A0-62DE-7CF7F249C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76" name="Group 75">
            <a:extLst>
              <a:ext uri="{FF2B5EF4-FFF2-40B4-BE49-F238E27FC236}">
                <a16:creationId xmlns:a16="http://schemas.microsoft.com/office/drawing/2014/main" id="{3D35EF87-A293-12F3-B763-FC6B23BBC3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7" name="Rectangle 76">
              <a:extLst>
                <a:ext uri="{FF2B5EF4-FFF2-40B4-BE49-F238E27FC236}">
                  <a16:creationId xmlns:a16="http://schemas.microsoft.com/office/drawing/2014/main" id="{2953A842-A059-33A6-909E-C6CF96256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8" name="Oval 77">
              <a:extLst>
                <a:ext uri="{FF2B5EF4-FFF2-40B4-BE49-F238E27FC236}">
                  <a16:creationId xmlns:a16="http://schemas.microsoft.com/office/drawing/2014/main" id="{B259AAA3-F2DC-F372-C68F-7D6297DC1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Oval 78">
              <a:extLst>
                <a:ext uri="{FF2B5EF4-FFF2-40B4-BE49-F238E27FC236}">
                  <a16:creationId xmlns:a16="http://schemas.microsoft.com/office/drawing/2014/main" id="{2666CB14-7AD0-D0B6-3B2C-F9BE9F51B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834EE055-53CC-72C4-7CE9-E880A9AD2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Freeform 5">
              <a:extLst>
                <a:ext uri="{FF2B5EF4-FFF2-40B4-BE49-F238E27FC236}">
                  <a16:creationId xmlns:a16="http://schemas.microsoft.com/office/drawing/2014/main" id="{391AAD1B-01CA-9C6B-616F-CCA643511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82" name="Freeform 5">
              <a:extLst>
                <a:ext uri="{FF2B5EF4-FFF2-40B4-BE49-F238E27FC236}">
                  <a16:creationId xmlns:a16="http://schemas.microsoft.com/office/drawing/2014/main" id="{076BE37F-5D87-6B37-98BC-2F0737902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83" name="Freeform 5">
              <a:extLst>
                <a:ext uri="{FF2B5EF4-FFF2-40B4-BE49-F238E27FC236}">
                  <a16:creationId xmlns:a16="http://schemas.microsoft.com/office/drawing/2014/main" id="{6F63FF4C-4FEF-91A1-8E7C-58784D310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1">
            <a:extLst>
              <a:ext uri="{FF2B5EF4-FFF2-40B4-BE49-F238E27FC236}">
                <a16:creationId xmlns:a16="http://schemas.microsoft.com/office/drawing/2014/main" id="{25F5E1C9-DA81-851A-9EE5-3C4865583ED1}"/>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600">
                <a:solidFill>
                  <a:srgbClr val="EBEBEB"/>
                </a:solidFill>
              </a:rPr>
              <a:t>OBJECTIVE</a:t>
            </a:r>
          </a:p>
        </p:txBody>
      </p:sp>
      <p:sp>
        <p:nvSpPr>
          <p:cNvPr id="85" name="Rectangle 84">
            <a:extLst>
              <a:ext uri="{FF2B5EF4-FFF2-40B4-BE49-F238E27FC236}">
                <a16:creationId xmlns:a16="http://schemas.microsoft.com/office/drawing/2014/main" id="{73EF708E-6263-48F7-2D70-46079F9A97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BDC1CC5F-F580-6D21-21C1-B735091B9896}"/>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smtClean="0">
                <a:solidFill>
                  <a:srgbClr val="FFFFFF"/>
                </a:solidFill>
                <a:latin typeface="+mn-lt"/>
                <a:ea typeface="+mn-ea"/>
                <a:cs typeface="+mn-cs"/>
              </a:rPr>
              <a:pPr algn="ctr">
                <a:spcAft>
                  <a:spcPts val="600"/>
                </a:spcAft>
              </a:pPr>
              <a:t>2</a:t>
            </a:fld>
            <a:endParaRPr lang="en-US" sz="2800" b="0" i="0" kern="1200">
              <a:solidFill>
                <a:srgbClr val="FFFFFF"/>
              </a:solidFill>
              <a:latin typeface="+mn-lt"/>
              <a:ea typeface="+mn-ea"/>
              <a:cs typeface="+mn-cs"/>
            </a:endParaRPr>
          </a:p>
        </p:txBody>
      </p:sp>
      <p:sp>
        <p:nvSpPr>
          <p:cNvPr id="2" name="TextBox 1">
            <a:extLst>
              <a:ext uri="{FF2B5EF4-FFF2-40B4-BE49-F238E27FC236}">
                <a16:creationId xmlns:a16="http://schemas.microsoft.com/office/drawing/2014/main" id="{79294966-E030-4782-2A6B-9954F4406405}"/>
              </a:ext>
            </a:extLst>
          </p:cNvPr>
          <p:cNvSpPr txBox="1"/>
          <p:nvPr/>
        </p:nvSpPr>
        <p:spPr>
          <a:xfrm>
            <a:off x="5541205" y="2809916"/>
            <a:ext cx="5157338" cy="1200329"/>
          </a:xfrm>
          <a:prstGeom prst="rect">
            <a:avLst/>
          </a:prstGeom>
          <a:noFill/>
        </p:spPr>
        <p:txBody>
          <a:bodyPr wrap="square" rtlCol="0">
            <a:spAutoFit/>
          </a:bodyPr>
          <a:lstStyle/>
          <a:p>
            <a:pPr lvl="0"/>
            <a:r>
              <a:rPr lang="en-US" dirty="0"/>
              <a:t>Use machine learning to help predict the consequences of climate change while working as a data analyst at a European nonprofit organization</a:t>
            </a:r>
          </a:p>
        </p:txBody>
      </p:sp>
      <p:pic>
        <p:nvPicPr>
          <p:cNvPr id="11" name="Audio 10">
            <a:extLst>
              <a:ext uri="{FF2B5EF4-FFF2-40B4-BE49-F238E27FC236}">
                <a16:creationId xmlns:a16="http://schemas.microsoft.com/office/drawing/2014/main" id="{9CB0510E-27DF-4420-BECF-6AF2915F64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68579531"/>
      </p:ext>
    </p:extLst>
  </p:cSld>
  <p:clrMapOvr>
    <a:masterClrMapping/>
  </p:clrMapOvr>
  <mc:AlternateContent xmlns:mc="http://schemas.openxmlformats.org/markup-compatibility/2006">
    <mc:Choice xmlns:p14="http://schemas.microsoft.com/office/powerpoint/2010/main" Requires="p14">
      <p:transition spd="slow" p14:dur="2000" advTm="13620"/>
    </mc:Choice>
    <mc:Fallback>
      <p:transition spd="slow" advTm="13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6ACF8-C4DA-4A80-FA66-858075462BD7}"/>
            </a:ext>
          </a:extLst>
        </p:cNvPr>
        <p:cNvGrpSpPr/>
        <p:nvPr/>
      </p:nvGrpSpPr>
      <p:grpSpPr>
        <a:xfrm>
          <a:off x="0" y="0"/>
          <a:ext cx="0" cy="0"/>
          <a:chOff x="0" y="0"/>
          <a:chExt cx="0" cy="0"/>
        </a:xfrm>
      </p:grpSpPr>
      <p:grpSp>
        <p:nvGrpSpPr>
          <p:cNvPr id="117" name="Group 116">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8" name="Rectangle 117">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Oval 118">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Oval 119">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Oval 120">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2" name="Oval 121">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3" name="Oval 122">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5"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26"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8" name="Rectangle 127">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0" name="Group 129">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1" name="Rectangle 130">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2" name="Oval 131">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Oval 132">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133">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36"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7"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1">
            <a:extLst>
              <a:ext uri="{FF2B5EF4-FFF2-40B4-BE49-F238E27FC236}">
                <a16:creationId xmlns:a16="http://schemas.microsoft.com/office/drawing/2014/main" id="{6D5340D4-F84D-5386-E238-F942D740AC2C}"/>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100" dirty="0">
                <a:solidFill>
                  <a:srgbClr val="EBEBEB"/>
                </a:solidFill>
              </a:rPr>
              <a:t>CLIENT</a:t>
            </a:r>
          </a:p>
        </p:txBody>
      </p:sp>
      <p:sp>
        <p:nvSpPr>
          <p:cNvPr id="139" name="Rectangle 138">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1DD92C5-966F-770D-F807-038B1BF82CB8}"/>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3</a:t>
            </a:fld>
            <a:endParaRPr lang="en-US" sz="2800" b="0" i="0" kern="1200">
              <a:solidFill>
                <a:srgbClr val="FFFFFF"/>
              </a:solidFill>
              <a:latin typeface="+mn-lt"/>
              <a:ea typeface="+mn-ea"/>
              <a:cs typeface="+mn-cs"/>
            </a:endParaRPr>
          </a:p>
        </p:txBody>
      </p:sp>
      <p:sp>
        <p:nvSpPr>
          <p:cNvPr id="7" name="TextBox 6">
            <a:extLst>
              <a:ext uri="{FF2B5EF4-FFF2-40B4-BE49-F238E27FC236}">
                <a16:creationId xmlns:a16="http://schemas.microsoft.com/office/drawing/2014/main" id="{EF1A360E-F914-FD9E-3835-7C74EC779547}"/>
              </a:ext>
            </a:extLst>
          </p:cNvPr>
          <p:cNvSpPr txBox="1"/>
          <p:nvPr/>
        </p:nvSpPr>
        <p:spPr>
          <a:xfrm>
            <a:off x="5220759" y="2191415"/>
            <a:ext cx="6096000" cy="4442242"/>
          </a:xfrm>
          <a:prstGeom prst="rect">
            <a:avLst/>
          </a:prstGeom>
          <a:noFill/>
        </p:spPr>
        <p:txBody>
          <a:bodyPr wrap="square">
            <a:spAutoFit/>
          </a:bodyPr>
          <a:lstStyle/>
          <a:p>
            <a:pPr>
              <a:spcBef>
                <a:spcPts val="1000"/>
              </a:spcBef>
              <a:buClr>
                <a:schemeClr val="accent1"/>
              </a:buClr>
              <a:buSzPct val="80000"/>
            </a:pPr>
            <a:r>
              <a:rPr lang="en-GB" dirty="0"/>
              <a:t>The client, </a:t>
            </a:r>
            <a:r>
              <a:rPr lang="en-GB" dirty="0" err="1"/>
              <a:t>ClimateWins</a:t>
            </a:r>
            <a:r>
              <a:rPr lang="en-GB" dirty="0"/>
              <a:t>, wants to know:</a:t>
            </a:r>
            <a:endParaRPr lang="en-GB" b="0" i="0" kern="1200" dirty="0">
              <a:solidFill>
                <a:srgbClr val="404040"/>
              </a:solidFill>
              <a:effectLst/>
              <a:latin typeface="Century Gothic" panose="020B0502020202020204" pitchFamily="34" charset="0"/>
              <a:ea typeface="+mn-ea"/>
              <a:cs typeface="+mn-cs"/>
            </a:endParaRPr>
          </a:p>
          <a:p>
            <a:pPr marL="347472" indent="-347472" algn="l" rtl="0" eaLnBrk="1" latinLnBrk="0" hangingPunct="1">
              <a:spcBef>
                <a:spcPts val="1000"/>
              </a:spcBef>
              <a:buClr>
                <a:schemeClr val="accent1"/>
              </a:buClr>
              <a:buSzPct val="80000"/>
              <a:buFont typeface="Wingdings 3" pitchFamily="2" charset="2"/>
              <a:buChar char="u"/>
            </a:pPr>
            <a:endParaRPr lang="en-GB" dirty="0">
              <a:solidFill>
                <a:srgbClr val="404040"/>
              </a:solidFill>
              <a:latin typeface="Century Gothic" panose="020B0502020202020204" pitchFamily="34" charset="0"/>
            </a:endParaRPr>
          </a:p>
          <a:p>
            <a:pPr marL="347472" indent="-347472">
              <a:spcBef>
                <a:spcPts val="1000"/>
              </a:spcBef>
              <a:buClr>
                <a:schemeClr val="accent1"/>
              </a:buClr>
              <a:buSzPct val="80000"/>
              <a:buFont typeface="Wingdings 3" pitchFamily="2" charset="2"/>
              <a:buChar char="u"/>
            </a:pPr>
            <a:r>
              <a:rPr lang="en-GB" dirty="0"/>
              <a:t>Can we apply machine learning to weather data?</a:t>
            </a:r>
          </a:p>
          <a:p>
            <a:pPr marL="347472" indent="-347472">
              <a:spcBef>
                <a:spcPts val="1000"/>
              </a:spcBef>
              <a:buClr>
                <a:schemeClr val="accent1"/>
              </a:buClr>
              <a:buSzPct val="80000"/>
              <a:buFont typeface="Wingdings 3" pitchFamily="2" charset="2"/>
              <a:buChar char="u"/>
            </a:pPr>
            <a:r>
              <a:rPr lang="en-GB" dirty="0"/>
              <a:t>Can we use machine learning to analyse historic maximums and minimums of temperature?</a:t>
            </a:r>
            <a:endParaRPr lang="en-GB" dirty="0">
              <a:solidFill>
                <a:srgbClr val="404040"/>
              </a:solidFill>
              <a:latin typeface="Century Gothic" panose="020B0502020202020204" pitchFamily="34" charset="0"/>
            </a:endParaRPr>
          </a:p>
          <a:p>
            <a:pPr marL="347472" indent="-347472">
              <a:spcBef>
                <a:spcPts val="1000"/>
              </a:spcBef>
              <a:buClr>
                <a:schemeClr val="accent1"/>
              </a:buClr>
              <a:buSzPct val="80000"/>
              <a:buFont typeface="Wingdings 3" pitchFamily="2" charset="2"/>
              <a:buChar char="u"/>
            </a:pPr>
            <a:r>
              <a:rPr lang="en-GB" dirty="0">
                <a:solidFill>
                  <a:srgbClr val="404040"/>
                </a:solidFill>
                <a:latin typeface="Century Gothic" panose="020B0502020202020204" pitchFamily="34" charset="0"/>
              </a:rPr>
              <a:t>Can we use machine learning to </a:t>
            </a:r>
            <a:r>
              <a:rPr lang="en-GB" dirty="0"/>
              <a:t>predict favourable weather conditions on certain days?</a:t>
            </a:r>
          </a:p>
          <a:p>
            <a:pPr>
              <a:spcBef>
                <a:spcPts val="1000"/>
              </a:spcBef>
              <a:buClr>
                <a:schemeClr val="accent1"/>
              </a:buClr>
              <a:buSzPct val="80000"/>
            </a:pPr>
            <a:endParaRPr lang="en-GB" dirty="0">
              <a:solidFill>
                <a:srgbClr val="404040"/>
              </a:solidFill>
              <a:latin typeface="Century Gothic" panose="020B0502020202020204" pitchFamily="34" charset="0"/>
            </a:endParaRPr>
          </a:p>
          <a:p>
            <a:pPr>
              <a:spcBef>
                <a:spcPts val="1000"/>
              </a:spcBef>
              <a:buClr>
                <a:schemeClr val="accent1"/>
              </a:buClr>
              <a:buSzPct val="80000"/>
            </a:pPr>
            <a:r>
              <a:rPr lang="en-GB" dirty="0"/>
              <a:t>All while considering ethical concerns</a:t>
            </a:r>
          </a:p>
          <a:p>
            <a:pPr marL="347472" indent="-347472">
              <a:spcBef>
                <a:spcPts val="1000"/>
              </a:spcBef>
              <a:buClr>
                <a:schemeClr val="accent1"/>
              </a:buClr>
              <a:buSzPct val="80000"/>
              <a:buFont typeface="Wingdings 3" pitchFamily="2" charset="2"/>
              <a:buChar char="u"/>
            </a:pPr>
            <a:endParaRPr lang="en-GB" sz="1800" b="0" i="0" kern="1200" dirty="0">
              <a:solidFill>
                <a:srgbClr val="404040"/>
              </a:solidFill>
              <a:effectLst/>
              <a:latin typeface="Century Gothic" panose="020B0502020202020204" pitchFamily="34" charset="0"/>
              <a:ea typeface="+mn-ea"/>
              <a:cs typeface="+mn-cs"/>
            </a:endParaRPr>
          </a:p>
          <a:p>
            <a:pPr marL="347472" indent="-347472" algn="l" rtl="0" eaLnBrk="1" latinLnBrk="0" hangingPunct="1">
              <a:spcBef>
                <a:spcPts val="1000"/>
              </a:spcBef>
              <a:buClr>
                <a:schemeClr val="accent1"/>
              </a:buClr>
              <a:buSzPct val="80000"/>
              <a:buFont typeface="Wingdings 3" pitchFamily="2" charset="2"/>
              <a:buChar char="u"/>
            </a:pPr>
            <a:endParaRPr lang="en-GB" sz="1800" dirty="0">
              <a:effectLst/>
            </a:endParaRPr>
          </a:p>
        </p:txBody>
      </p:sp>
      <p:pic>
        <p:nvPicPr>
          <p:cNvPr id="10" name="Audio 9">
            <a:extLst>
              <a:ext uri="{FF2B5EF4-FFF2-40B4-BE49-F238E27FC236}">
                <a16:creationId xmlns:a16="http://schemas.microsoft.com/office/drawing/2014/main" id="{CD8A51F7-EF99-B3EC-C2EE-EDC793F153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5842672"/>
      </p:ext>
    </p:extLst>
  </p:cSld>
  <p:clrMapOvr>
    <a:masterClrMapping/>
  </p:clrMapOvr>
  <mc:AlternateContent xmlns:mc="http://schemas.openxmlformats.org/markup-compatibility/2006">
    <mc:Choice xmlns:p14="http://schemas.microsoft.com/office/powerpoint/2010/main" Requires="p14">
      <p:transition spd="slow" p14:dur="2000" advTm="19134"/>
    </mc:Choice>
    <mc:Fallback>
      <p:transition spd="slow" advTm="1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FCBF2F-5256-F91E-219B-3271CC930FDC}"/>
            </a:ext>
          </a:extLst>
        </p:cNvPr>
        <p:cNvGrpSpPr/>
        <p:nvPr/>
      </p:nvGrpSpPr>
      <p:grpSpPr>
        <a:xfrm>
          <a:off x="0" y="0"/>
          <a:ext cx="0" cy="0"/>
          <a:chOff x="0" y="0"/>
          <a:chExt cx="0" cy="0"/>
        </a:xfrm>
      </p:grpSpPr>
      <p:grpSp>
        <p:nvGrpSpPr>
          <p:cNvPr id="117" name="Group 116">
            <a:extLst>
              <a:ext uri="{FF2B5EF4-FFF2-40B4-BE49-F238E27FC236}">
                <a16:creationId xmlns:a16="http://schemas.microsoft.com/office/drawing/2014/main" id="{A821ED6F-6FCD-8408-5C35-4B93D79E0B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8" name="Rectangle 117">
              <a:extLst>
                <a:ext uri="{FF2B5EF4-FFF2-40B4-BE49-F238E27FC236}">
                  <a16:creationId xmlns:a16="http://schemas.microsoft.com/office/drawing/2014/main" id="{38FD735D-26D7-9863-4ED6-D30B3AC81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Oval 118">
              <a:extLst>
                <a:ext uri="{FF2B5EF4-FFF2-40B4-BE49-F238E27FC236}">
                  <a16:creationId xmlns:a16="http://schemas.microsoft.com/office/drawing/2014/main" id="{095C262F-E6B6-9EB2-7DC5-7808C2A48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Oval 119">
              <a:extLst>
                <a:ext uri="{FF2B5EF4-FFF2-40B4-BE49-F238E27FC236}">
                  <a16:creationId xmlns:a16="http://schemas.microsoft.com/office/drawing/2014/main" id="{CA26BE4E-EA3A-42EA-2680-329513B922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Oval 120">
              <a:extLst>
                <a:ext uri="{FF2B5EF4-FFF2-40B4-BE49-F238E27FC236}">
                  <a16:creationId xmlns:a16="http://schemas.microsoft.com/office/drawing/2014/main" id="{6E833D3A-3751-1055-4098-665A03393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2" name="Oval 121">
              <a:extLst>
                <a:ext uri="{FF2B5EF4-FFF2-40B4-BE49-F238E27FC236}">
                  <a16:creationId xmlns:a16="http://schemas.microsoft.com/office/drawing/2014/main" id="{22031054-7810-DF74-41C4-83D5E8033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3" name="Oval 122">
              <a:extLst>
                <a:ext uri="{FF2B5EF4-FFF2-40B4-BE49-F238E27FC236}">
                  <a16:creationId xmlns:a16="http://schemas.microsoft.com/office/drawing/2014/main" id="{C02665F9-9039-CCE8-4BBD-79FCF168F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Freeform 5">
              <a:extLst>
                <a:ext uri="{FF2B5EF4-FFF2-40B4-BE49-F238E27FC236}">
                  <a16:creationId xmlns:a16="http://schemas.microsoft.com/office/drawing/2014/main" id="{51E1580E-BBD5-3B0C-8C33-156BCE5267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5" name="Freeform 5">
              <a:extLst>
                <a:ext uri="{FF2B5EF4-FFF2-40B4-BE49-F238E27FC236}">
                  <a16:creationId xmlns:a16="http://schemas.microsoft.com/office/drawing/2014/main" id="{B46F405C-F451-AA74-EFA9-EE15E18002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26" name="Freeform 5">
              <a:extLst>
                <a:ext uri="{FF2B5EF4-FFF2-40B4-BE49-F238E27FC236}">
                  <a16:creationId xmlns:a16="http://schemas.microsoft.com/office/drawing/2014/main" id="{B03B9727-4325-641E-6FBD-574786DA9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8" name="Rectangle 127">
            <a:extLst>
              <a:ext uri="{FF2B5EF4-FFF2-40B4-BE49-F238E27FC236}">
                <a16:creationId xmlns:a16="http://schemas.microsoft.com/office/drawing/2014/main" id="{8C1CBF70-70EC-E39A-453E-B2E9F2C50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0" name="Group 129">
            <a:extLst>
              <a:ext uri="{FF2B5EF4-FFF2-40B4-BE49-F238E27FC236}">
                <a16:creationId xmlns:a16="http://schemas.microsoft.com/office/drawing/2014/main" id="{CA96F5EF-A116-C568-4E41-CBFBCCF081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1" name="Rectangle 130">
              <a:extLst>
                <a:ext uri="{FF2B5EF4-FFF2-40B4-BE49-F238E27FC236}">
                  <a16:creationId xmlns:a16="http://schemas.microsoft.com/office/drawing/2014/main" id="{C7AC63D6-2849-54F8-396B-5A4875059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2" name="Oval 131">
              <a:extLst>
                <a:ext uri="{FF2B5EF4-FFF2-40B4-BE49-F238E27FC236}">
                  <a16:creationId xmlns:a16="http://schemas.microsoft.com/office/drawing/2014/main" id="{E58EAAA5-05AD-AEEB-54BE-2B8CA4BA6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Oval 132">
              <a:extLst>
                <a:ext uri="{FF2B5EF4-FFF2-40B4-BE49-F238E27FC236}">
                  <a16:creationId xmlns:a16="http://schemas.microsoft.com/office/drawing/2014/main" id="{8D0E3F2E-4004-D4A0-D58C-DFC7881D61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133">
              <a:extLst>
                <a:ext uri="{FF2B5EF4-FFF2-40B4-BE49-F238E27FC236}">
                  <a16:creationId xmlns:a16="http://schemas.microsoft.com/office/drawing/2014/main" id="{FD1CD1AC-13EE-0422-2DA0-306ACFEAD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Freeform 5">
              <a:extLst>
                <a:ext uri="{FF2B5EF4-FFF2-40B4-BE49-F238E27FC236}">
                  <a16:creationId xmlns:a16="http://schemas.microsoft.com/office/drawing/2014/main" id="{99FB4F3C-4DA5-FD3A-4B3B-9824B17CA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36" name="Freeform 5">
              <a:extLst>
                <a:ext uri="{FF2B5EF4-FFF2-40B4-BE49-F238E27FC236}">
                  <a16:creationId xmlns:a16="http://schemas.microsoft.com/office/drawing/2014/main" id="{8F4E014E-B0EC-0411-469C-E7C2FCA76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7" name="Freeform 5">
              <a:extLst>
                <a:ext uri="{FF2B5EF4-FFF2-40B4-BE49-F238E27FC236}">
                  <a16:creationId xmlns:a16="http://schemas.microsoft.com/office/drawing/2014/main" id="{CC43E897-23FD-783D-7957-8494310FC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1">
            <a:extLst>
              <a:ext uri="{FF2B5EF4-FFF2-40B4-BE49-F238E27FC236}">
                <a16:creationId xmlns:a16="http://schemas.microsoft.com/office/drawing/2014/main" id="{D77D9033-F4F8-0DFB-1BA3-D8B79CBA9C55}"/>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100">
                <a:solidFill>
                  <a:srgbClr val="EBEBEB"/>
                </a:solidFill>
              </a:rPr>
              <a:t>HYPOTHESES</a:t>
            </a:r>
          </a:p>
        </p:txBody>
      </p:sp>
      <p:sp>
        <p:nvSpPr>
          <p:cNvPr id="139" name="Rectangle 138">
            <a:extLst>
              <a:ext uri="{FF2B5EF4-FFF2-40B4-BE49-F238E27FC236}">
                <a16:creationId xmlns:a16="http://schemas.microsoft.com/office/drawing/2014/main" id="{4DD0CBD0-B054-56D3-A16B-CF5F523B5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0F77F9A9-9F09-B2B2-D0D3-FB79DBF7740F}"/>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4</a:t>
            </a:fld>
            <a:endParaRPr lang="en-US" sz="2800" b="0" i="0" kern="1200">
              <a:solidFill>
                <a:srgbClr val="FFFFFF"/>
              </a:solidFill>
              <a:latin typeface="+mn-lt"/>
              <a:ea typeface="+mn-ea"/>
              <a:cs typeface="+mn-cs"/>
            </a:endParaRPr>
          </a:p>
        </p:txBody>
      </p:sp>
      <p:sp>
        <p:nvSpPr>
          <p:cNvPr id="7" name="TextBox 6">
            <a:extLst>
              <a:ext uri="{FF2B5EF4-FFF2-40B4-BE49-F238E27FC236}">
                <a16:creationId xmlns:a16="http://schemas.microsoft.com/office/drawing/2014/main" id="{E6E82FEF-AB7B-492F-FF44-9B0B071B3C81}"/>
              </a:ext>
            </a:extLst>
          </p:cNvPr>
          <p:cNvSpPr txBox="1"/>
          <p:nvPr/>
        </p:nvSpPr>
        <p:spPr>
          <a:xfrm>
            <a:off x="5220759" y="2191415"/>
            <a:ext cx="6096000" cy="3503523"/>
          </a:xfrm>
          <a:prstGeom prst="rect">
            <a:avLst/>
          </a:prstGeom>
          <a:noFill/>
        </p:spPr>
        <p:txBody>
          <a:bodyPr wrap="square">
            <a:spAutoFit/>
          </a:bodyPr>
          <a:lstStyle/>
          <a:p>
            <a:pPr marL="347472" indent="-347472" algn="l" rtl="0" eaLnBrk="1" latinLnBrk="0" hangingPunct="1">
              <a:spcBef>
                <a:spcPts val="1000"/>
              </a:spcBef>
              <a:buClr>
                <a:schemeClr val="accent1"/>
              </a:buClr>
              <a:buSzPct val="80000"/>
              <a:buFont typeface="Wingdings 3" pitchFamily="2" charset="2"/>
              <a:buChar char="u"/>
            </a:pPr>
            <a:r>
              <a:rPr lang="en-GB" sz="1800" b="0" i="0" kern="1200" dirty="0">
                <a:solidFill>
                  <a:srgbClr val="404040"/>
                </a:solidFill>
                <a:effectLst/>
                <a:latin typeface="Century Gothic" panose="020B0502020202020204" pitchFamily="34" charset="0"/>
                <a:ea typeface="+mn-ea"/>
                <a:cs typeface="+mn-cs"/>
              </a:rPr>
              <a:t>Machine learning can analyse historic and current data to predict how mean temperature will change in future years</a:t>
            </a:r>
          </a:p>
          <a:p>
            <a:pPr marL="347472" indent="-347472">
              <a:spcBef>
                <a:spcPts val="1000"/>
              </a:spcBef>
              <a:buClr>
                <a:schemeClr val="accent1"/>
              </a:buClr>
              <a:buSzPct val="80000"/>
              <a:buFont typeface="Wingdings 3" pitchFamily="2" charset="2"/>
              <a:buChar char="u"/>
            </a:pPr>
            <a:r>
              <a:rPr lang="en-GB" dirty="0">
                <a:solidFill>
                  <a:srgbClr val="404040"/>
                </a:solidFill>
                <a:latin typeface="Century Gothic" panose="020B0502020202020204" pitchFamily="34" charset="0"/>
              </a:rPr>
              <a:t>Machine learning can predict if it is favourable to go out on a certain day </a:t>
            </a:r>
          </a:p>
          <a:p>
            <a:pPr marL="347472" indent="-347472">
              <a:spcBef>
                <a:spcPts val="1000"/>
              </a:spcBef>
              <a:buClr>
                <a:schemeClr val="accent1"/>
              </a:buClr>
              <a:buSzPct val="80000"/>
              <a:buFont typeface="Wingdings 3" pitchFamily="2" charset="2"/>
              <a:buChar char="u"/>
            </a:pPr>
            <a:r>
              <a:rPr lang="en-GB" dirty="0">
                <a:solidFill>
                  <a:srgbClr val="404040"/>
                </a:solidFill>
                <a:latin typeface="Century Gothic" panose="020B0502020202020204" pitchFamily="34" charset="0"/>
              </a:rPr>
              <a:t>Machine learning can predict the risk of a dangerous condition such as high wind speed</a:t>
            </a:r>
            <a:endParaRPr lang="en-GB" dirty="0"/>
          </a:p>
          <a:p>
            <a:pPr marL="347472" indent="-347472">
              <a:spcBef>
                <a:spcPts val="1000"/>
              </a:spcBef>
              <a:buClr>
                <a:schemeClr val="accent1"/>
              </a:buClr>
              <a:buSzPct val="80000"/>
              <a:buFont typeface="Wingdings 3" pitchFamily="2" charset="2"/>
              <a:buChar char="u"/>
            </a:pPr>
            <a:endParaRPr lang="en-GB" dirty="0"/>
          </a:p>
          <a:p>
            <a:pPr marL="347472" indent="-347472">
              <a:spcBef>
                <a:spcPts val="1000"/>
              </a:spcBef>
              <a:buClr>
                <a:schemeClr val="accent1"/>
              </a:buClr>
              <a:buSzPct val="80000"/>
              <a:buFont typeface="Wingdings 3" pitchFamily="2" charset="2"/>
              <a:buChar char="u"/>
            </a:pPr>
            <a:endParaRPr lang="en-GB" sz="1800" b="0" i="0" kern="1200" dirty="0">
              <a:solidFill>
                <a:srgbClr val="404040"/>
              </a:solidFill>
              <a:effectLst/>
              <a:latin typeface="Century Gothic" panose="020B0502020202020204" pitchFamily="34" charset="0"/>
              <a:ea typeface="+mn-ea"/>
              <a:cs typeface="+mn-cs"/>
            </a:endParaRPr>
          </a:p>
          <a:p>
            <a:pPr marL="347472" indent="-347472" algn="l" rtl="0" eaLnBrk="1" latinLnBrk="0" hangingPunct="1">
              <a:spcBef>
                <a:spcPts val="1000"/>
              </a:spcBef>
              <a:buClr>
                <a:schemeClr val="accent1"/>
              </a:buClr>
              <a:buSzPct val="80000"/>
              <a:buFont typeface="Wingdings 3" pitchFamily="2" charset="2"/>
              <a:buChar char="u"/>
            </a:pPr>
            <a:endParaRPr lang="en-GB" sz="1800" dirty="0">
              <a:effectLst/>
            </a:endParaRPr>
          </a:p>
        </p:txBody>
      </p:sp>
      <p:pic>
        <p:nvPicPr>
          <p:cNvPr id="10" name="Camera 9">
            <a:extLst>
              <a:ext uri="{FF2B5EF4-FFF2-40B4-BE49-F238E27FC236}">
                <a16:creationId xmlns:a16="http://schemas.microsoft.com/office/drawing/2014/main" id="{3FC32A20-72BD-7AF4-E1F9-F086CD776DC5}"/>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pic>
        <p:nvPicPr>
          <p:cNvPr id="5" name="Audio 4">
            <a:extLst>
              <a:ext uri="{FF2B5EF4-FFF2-40B4-BE49-F238E27FC236}">
                <a16:creationId xmlns:a16="http://schemas.microsoft.com/office/drawing/2014/main" id="{4AFA1C78-62ED-C621-E154-065073587AC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3108671"/>
      </p:ext>
    </p:extLst>
  </p:cSld>
  <p:clrMapOvr>
    <a:masterClrMapping/>
  </p:clrMapOvr>
  <mc:AlternateContent xmlns:mc="http://schemas.openxmlformats.org/markup-compatibility/2006">
    <mc:Choice xmlns:p14="http://schemas.microsoft.com/office/powerpoint/2010/main" Requires="p14">
      <p:transition spd="slow" p14:dur="2000" advTm="25929"/>
    </mc:Choice>
    <mc:Fallback>
      <p:transition spd="slow" advTm="25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AA4B1F-274C-F8D5-C36D-F561360D1D2E}"/>
            </a:ext>
          </a:extLst>
        </p:cNvPr>
        <p:cNvGrpSpPr/>
        <p:nvPr/>
      </p:nvGrpSpPr>
      <p:grpSpPr>
        <a:xfrm>
          <a:off x="0" y="0"/>
          <a:ext cx="0" cy="0"/>
          <a:chOff x="0" y="0"/>
          <a:chExt cx="0" cy="0"/>
        </a:xfrm>
      </p:grpSpPr>
      <p:grpSp>
        <p:nvGrpSpPr>
          <p:cNvPr id="117" name="Group 116">
            <a:extLst>
              <a:ext uri="{FF2B5EF4-FFF2-40B4-BE49-F238E27FC236}">
                <a16:creationId xmlns:a16="http://schemas.microsoft.com/office/drawing/2014/main" id="{3A5EB7F1-71B5-9A7C-2ADC-E8AAA61EF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8" name="Rectangle 117">
              <a:extLst>
                <a:ext uri="{FF2B5EF4-FFF2-40B4-BE49-F238E27FC236}">
                  <a16:creationId xmlns:a16="http://schemas.microsoft.com/office/drawing/2014/main" id="{BBE0DB9E-7BC5-3DE9-8344-3223464A2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Oval 118">
              <a:extLst>
                <a:ext uri="{FF2B5EF4-FFF2-40B4-BE49-F238E27FC236}">
                  <a16:creationId xmlns:a16="http://schemas.microsoft.com/office/drawing/2014/main" id="{A61AFA3B-AA7A-1E9B-E4B4-026B40936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Oval 119">
              <a:extLst>
                <a:ext uri="{FF2B5EF4-FFF2-40B4-BE49-F238E27FC236}">
                  <a16:creationId xmlns:a16="http://schemas.microsoft.com/office/drawing/2014/main" id="{4F197A04-28D6-0789-61EF-41C64DA2C5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Oval 120">
              <a:extLst>
                <a:ext uri="{FF2B5EF4-FFF2-40B4-BE49-F238E27FC236}">
                  <a16:creationId xmlns:a16="http://schemas.microsoft.com/office/drawing/2014/main" id="{2083A94F-D5AA-85C0-2DA8-3EDD12CD9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2" name="Oval 121">
              <a:extLst>
                <a:ext uri="{FF2B5EF4-FFF2-40B4-BE49-F238E27FC236}">
                  <a16:creationId xmlns:a16="http://schemas.microsoft.com/office/drawing/2014/main" id="{F08B9024-D952-A8A9-CD65-6D3C9E24D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3" name="Oval 122">
              <a:extLst>
                <a:ext uri="{FF2B5EF4-FFF2-40B4-BE49-F238E27FC236}">
                  <a16:creationId xmlns:a16="http://schemas.microsoft.com/office/drawing/2014/main" id="{41628BD7-3B55-9FB3-9EC6-E344D7DA3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Freeform 5">
              <a:extLst>
                <a:ext uri="{FF2B5EF4-FFF2-40B4-BE49-F238E27FC236}">
                  <a16:creationId xmlns:a16="http://schemas.microsoft.com/office/drawing/2014/main" id="{4D880B5C-3C17-3616-BF47-9FBD4B0A0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5" name="Freeform 5">
              <a:extLst>
                <a:ext uri="{FF2B5EF4-FFF2-40B4-BE49-F238E27FC236}">
                  <a16:creationId xmlns:a16="http://schemas.microsoft.com/office/drawing/2014/main" id="{39F26875-6989-C59F-E0F9-FDEF9A28E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26" name="Freeform 5">
              <a:extLst>
                <a:ext uri="{FF2B5EF4-FFF2-40B4-BE49-F238E27FC236}">
                  <a16:creationId xmlns:a16="http://schemas.microsoft.com/office/drawing/2014/main" id="{30EE075F-5269-7627-B8EE-A69518BBA1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8" name="Rectangle 127">
            <a:extLst>
              <a:ext uri="{FF2B5EF4-FFF2-40B4-BE49-F238E27FC236}">
                <a16:creationId xmlns:a16="http://schemas.microsoft.com/office/drawing/2014/main" id="{6B19A37B-096C-AB4C-BF81-C186486A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0" name="Group 129">
            <a:extLst>
              <a:ext uri="{FF2B5EF4-FFF2-40B4-BE49-F238E27FC236}">
                <a16:creationId xmlns:a16="http://schemas.microsoft.com/office/drawing/2014/main" id="{DD46C4CC-64DF-17CD-59DB-E9170514C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1" name="Rectangle 130">
              <a:extLst>
                <a:ext uri="{FF2B5EF4-FFF2-40B4-BE49-F238E27FC236}">
                  <a16:creationId xmlns:a16="http://schemas.microsoft.com/office/drawing/2014/main" id="{E47D5DEA-1BCD-3E9B-099F-58F5C5CC0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2" name="Oval 131">
              <a:extLst>
                <a:ext uri="{FF2B5EF4-FFF2-40B4-BE49-F238E27FC236}">
                  <a16:creationId xmlns:a16="http://schemas.microsoft.com/office/drawing/2014/main" id="{575995FD-A6D9-561E-AD31-5A620386E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Oval 132">
              <a:extLst>
                <a:ext uri="{FF2B5EF4-FFF2-40B4-BE49-F238E27FC236}">
                  <a16:creationId xmlns:a16="http://schemas.microsoft.com/office/drawing/2014/main" id="{F6F5AF35-44B0-1A4C-9529-1E5A67FF61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133">
              <a:extLst>
                <a:ext uri="{FF2B5EF4-FFF2-40B4-BE49-F238E27FC236}">
                  <a16:creationId xmlns:a16="http://schemas.microsoft.com/office/drawing/2014/main" id="{87582675-4156-2208-6ECA-1593DFEA3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Freeform 5">
              <a:extLst>
                <a:ext uri="{FF2B5EF4-FFF2-40B4-BE49-F238E27FC236}">
                  <a16:creationId xmlns:a16="http://schemas.microsoft.com/office/drawing/2014/main" id="{143AF925-BC24-A6DE-5114-A3D6FD8AE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36" name="Freeform 5">
              <a:extLst>
                <a:ext uri="{FF2B5EF4-FFF2-40B4-BE49-F238E27FC236}">
                  <a16:creationId xmlns:a16="http://schemas.microsoft.com/office/drawing/2014/main" id="{09C03308-AE17-A2CA-F7C7-712FC88B2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7" name="Freeform 5">
              <a:extLst>
                <a:ext uri="{FF2B5EF4-FFF2-40B4-BE49-F238E27FC236}">
                  <a16:creationId xmlns:a16="http://schemas.microsoft.com/office/drawing/2014/main" id="{54361CD7-0AA2-346A-DC92-435DD224E0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1">
            <a:extLst>
              <a:ext uri="{FF2B5EF4-FFF2-40B4-BE49-F238E27FC236}">
                <a16:creationId xmlns:a16="http://schemas.microsoft.com/office/drawing/2014/main" id="{F1824072-6928-F8F1-0D85-FD69CEA8292A}"/>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100" dirty="0">
                <a:solidFill>
                  <a:srgbClr val="EBEBEB"/>
                </a:solidFill>
              </a:rPr>
              <a:t>DATA</a:t>
            </a:r>
          </a:p>
        </p:txBody>
      </p:sp>
      <p:sp>
        <p:nvSpPr>
          <p:cNvPr id="139" name="Rectangle 138">
            <a:extLst>
              <a:ext uri="{FF2B5EF4-FFF2-40B4-BE49-F238E27FC236}">
                <a16:creationId xmlns:a16="http://schemas.microsoft.com/office/drawing/2014/main" id="{5DA675B0-2CFD-605E-8FC3-42840BE90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F3814AA4-8520-47BE-E5F3-6FEC79049C0C}"/>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5</a:t>
            </a:fld>
            <a:endParaRPr lang="en-US" sz="2800" b="0" i="0" kern="1200">
              <a:solidFill>
                <a:srgbClr val="FFFFFF"/>
              </a:solidFill>
              <a:latin typeface="+mn-lt"/>
              <a:ea typeface="+mn-ea"/>
              <a:cs typeface="+mn-cs"/>
            </a:endParaRPr>
          </a:p>
        </p:txBody>
      </p:sp>
      <p:sp>
        <p:nvSpPr>
          <p:cNvPr id="7" name="TextBox 6">
            <a:extLst>
              <a:ext uri="{FF2B5EF4-FFF2-40B4-BE49-F238E27FC236}">
                <a16:creationId xmlns:a16="http://schemas.microsoft.com/office/drawing/2014/main" id="{F22926BA-DEF6-0AD9-02E2-0E7ABB3D6A08}"/>
              </a:ext>
            </a:extLst>
          </p:cNvPr>
          <p:cNvSpPr txBox="1"/>
          <p:nvPr/>
        </p:nvSpPr>
        <p:spPr>
          <a:xfrm>
            <a:off x="5142960" y="1525992"/>
            <a:ext cx="6096000" cy="5016758"/>
          </a:xfrm>
          <a:prstGeom prst="rect">
            <a:avLst/>
          </a:prstGeom>
          <a:noFill/>
        </p:spPr>
        <p:txBody>
          <a:bodyPr wrap="square">
            <a:spAutoFit/>
          </a:bodyPr>
          <a:lstStyle/>
          <a:p>
            <a:pPr marL="347472" indent="-347472">
              <a:spcBef>
                <a:spcPts val="1000"/>
              </a:spcBef>
              <a:buClr>
                <a:schemeClr val="accent1"/>
              </a:buClr>
              <a:buSzPct val="80000"/>
              <a:buFont typeface="Wingdings 3" pitchFamily="2" charset="2"/>
              <a:buChar char="u"/>
            </a:pPr>
            <a:r>
              <a:rPr lang="en-US" dirty="0"/>
              <a:t>Data collected by ECA&amp;D – European Climate Assessment &amp; Data Set Project</a:t>
            </a:r>
          </a:p>
          <a:p>
            <a:pPr marL="347472" indent="-347472">
              <a:spcBef>
                <a:spcPts val="1000"/>
              </a:spcBef>
              <a:buClr>
                <a:schemeClr val="accent1"/>
              </a:buClr>
              <a:buSzPct val="80000"/>
              <a:buFont typeface="Wingdings 3" pitchFamily="2" charset="2"/>
              <a:buChar char="u"/>
            </a:pPr>
            <a:r>
              <a:rPr lang="en-GB" dirty="0"/>
              <a:t>Collects and validates daily climate data from meteorological stations to create datasets used for research, assessments, and understanding climate trends and impacts</a:t>
            </a:r>
            <a:endParaRPr lang="en-US" dirty="0"/>
          </a:p>
          <a:p>
            <a:pPr marL="347472" indent="-347472">
              <a:spcBef>
                <a:spcPts val="1000"/>
              </a:spcBef>
              <a:buClr>
                <a:schemeClr val="accent1"/>
              </a:buClr>
              <a:buSzPct val="80000"/>
              <a:buFont typeface="Wingdings 3" pitchFamily="2" charset="2"/>
              <a:buChar char="u"/>
            </a:pPr>
            <a:r>
              <a:rPr lang="en-GB" dirty="0"/>
              <a:t>Collected from 1960 to 2022 across 18 weather stations in mainland Europe</a:t>
            </a:r>
            <a:endParaRPr lang="en-US" dirty="0"/>
          </a:p>
          <a:p>
            <a:pPr marL="347472" indent="-347472">
              <a:spcBef>
                <a:spcPts val="1000"/>
              </a:spcBef>
              <a:buClr>
                <a:schemeClr val="accent1"/>
              </a:buClr>
              <a:buSzPct val="80000"/>
              <a:buFont typeface="Wingdings 3" pitchFamily="2" charset="2"/>
              <a:buChar char="u"/>
            </a:pPr>
            <a:r>
              <a:rPr lang="en-GB" dirty="0"/>
              <a:t>Main data set includes variables such as wind speed, mean temperature and sunshine for each day. Pleasant weather data set is a yes/no format on if it is good to go out</a:t>
            </a:r>
            <a:endParaRPr lang="en-US" dirty="0"/>
          </a:p>
          <a:p>
            <a:pPr marL="347472" indent="-347472">
              <a:spcBef>
                <a:spcPts val="1000"/>
              </a:spcBef>
              <a:buClr>
                <a:schemeClr val="accent1"/>
              </a:buClr>
              <a:buSzPct val="80000"/>
              <a:buFont typeface="Wingdings 3" pitchFamily="2" charset="2"/>
              <a:buChar char="u"/>
            </a:pPr>
            <a:endParaRPr lang="en-GB" dirty="0"/>
          </a:p>
          <a:p>
            <a:pPr marL="347472" indent="-347472">
              <a:spcBef>
                <a:spcPts val="1000"/>
              </a:spcBef>
              <a:buClr>
                <a:schemeClr val="accent1"/>
              </a:buClr>
              <a:buSzPct val="80000"/>
              <a:buFont typeface="Wingdings 3" pitchFamily="2" charset="2"/>
              <a:buChar char="u"/>
            </a:pPr>
            <a:endParaRPr lang="en-GB" sz="1800" b="0" i="0" kern="1200" dirty="0">
              <a:solidFill>
                <a:srgbClr val="404040"/>
              </a:solidFill>
              <a:effectLst/>
              <a:latin typeface="Century Gothic" panose="020B0502020202020204" pitchFamily="34" charset="0"/>
              <a:ea typeface="+mn-ea"/>
              <a:cs typeface="+mn-cs"/>
            </a:endParaRPr>
          </a:p>
          <a:p>
            <a:pPr marL="347472" indent="-347472" algn="l" rtl="0" eaLnBrk="1" latinLnBrk="0" hangingPunct="1">
              <a:spcBef>
                <a:spcPts val="1000"/>
              </a:spcBef>
              <a:buClr>
                <a:schemeClr val="accent1"/>
              </a:buClr>
              <a:buSzPct val="80000"/>
              <a:buFont typeface="Wingdings 3" pitchFamily="2" charset="2"/>
              <a:buChar char="u"/>
            </a:pPr>
            <a:endParaRPr lang="en-GB" sz="1800" dirty="0">
              <a:effectLst/>
            </a:endParaRPr>
          </a:p>
        </p:txBody>
      </p:sp>
      <p:pic>
        <p:nvPicPr>
          <p:cNvPr id="10" name="Audio 9">
            <a:extLst>
              <a:ext uri="{FF2B5EF4-FFF2-40B4-BE49-F238E27FC236}">
                <a16:creationId xmlns:a16="http://schemas.microsoft.com/office/drawing/2014/main" id="{BFD00B46-666B-F6E4-A31D-509EF4F8B3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6035564"/>
      </p:ext>
    </p:extLst>
  </p:cSld>
  <p:clrMapOvr>
    <a:masterClrMapping/>
  </p:clrMapOvr>
  <mc:AlternateContent xmlns:mc="http://schemas.openxmlformats.org/markup-compatibility/2006">
    <mc:Choice xmlns:p14="http://schemas.microsoft.com/office/powerpoint/2010/main" Requires="p14">
      <p:transition spd="slow" p14:dur="2000" advTm="60489"/>
    </mc:Choice>
    <mc:Fallback>
      <p:transition spd="slow" advTm="60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67DD4-C410-DB05-738B-BF0ABAC2F88E}"/>
            </a:ext>
          </a:extLst>
        </p:cNvPr>
        <p:cNvGrpSpPr/>
        <p:nvPr/>
      </p:nvGrpSpPr>
      <p:grpSpPr>
        <a:xfrm>
          <a:off x="0" y="0"/>
          <a:ext cx="0" cy="0"/>
          <a:chOff x="0" y="0"/>
          <a:chExt cx="0" cy="0"/>
        </a:xfrm>
      </p:grpSpPr>
      <p:grpSp>
        <p:nvGrpSpPr>
          <p:cNvPr id="117" name="Group 116">
            <a:extLst>
              <a:ext uri="{FF2B5EF4-FFF2-40B4-BE49-F238E27FC236}">
                <a16:creationId xmlns:a16="http://schemas.microsoft.com/office/drawing/2014/main" id="{954DC787-2314-077D-8942-DEA61F457A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8" name="Rectangle 117">
              <a:extLst>
                <a:ext uri="{FF2B5EF4-FFF2-40B4-BE49-F238E27FC236}">
                  <a16:creationId xmlns:a16="http://schemas.microsoft.com/office/drawing/2014/main" id="{3E09538D-C8AE-5671-ED4F-D2FB93AA4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9" name="Oval 118">
              <a:extLst>
                <a:ext uri="{FF2B5EF4-FFF2-40B4-BE49-F238E27FC236}">
                  <a16:creationId xmlns:a16="http://schemas.microsoft.com/office/drawing/2014/main" id="{A5CE3BBA-0ED7-393B-0592-8A26C1515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0" name="Oval 119">
              <a:extLst>
                <a:ext uri="{FF2B5EF4-FFF2-40B4-BE49-F238E27FC236}">
                  <a16:creationId xmlns:a16="http://schemas.microsoft.com/office/drawing/2014/main" id="{C5F3A84B-8143-8027-D116-A4EB33F01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Oval 120">
              <a:extLst>
                <a:ext uri="{FF2B5EF4-FFF2-40B4-BE49-F238E27FC236}">
                  <a16:creationId xmlns:a16="http://schemas.microsoft.com/office/drawing/2014/main" id="{FE39D215-0443-C3E1-8795-438E7166F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2" name="Oval 121">
              <a:extLst>
                <a:ext uri="{FF2B5EF4-FFF2-40B4-BE49-F238E27FC236}">
                  <a16:creationId xmlns:a16="http://schemas.microsoft.com/office/drawing/2014/main" id="{DD48DB4F-B9D2-2A6D-5EE6-848A3F253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3" name="Oval 122">
              <a:extLst>
                <a:ext uri="{FF2B5EF4-FFF2-40B4-BE49-F238E27FC236}">
                  <a16:creationId xmlns:a16="http://schemas.microsoft.com/office/drawing/2014/main" id="{10701DC9-8B53-6A00-D91D-82CBDE0C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4" name="Freeform 5">
              <a:extLst>
                <a:ext uri="{FF2B5EF4-FFF2-40B4-BE49-F238E27FC236}">
                  <a16:creationId xmlns:a16="http://schemas.microsoft.com/office/drawing/2014/main" id="{8BE9A413-022B-FCF7-BF17-42FC0BFC9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25" name="Freeform 5">
              <a:extLst>
                <a:ext uri="{FF2B5EF4-FFF2-40B4-BE49-F238E27FC236}">
                  <a16:creationId xmlns:a16="http://schemas.microsoft.com/office/drawing/2014/main" id="{6204E485-DA1C-646B-1720-FCAC0693A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126" name="Freeform 5">
              <a:extLst>
                <a:ext uri="{FF2B5EF4-FFF2-40B4-BE49-F238E27FC236}">
                  <a16:creationId xmlns:a16="http://schemas.microsoft.com/office/drawing/2014/main" id="{1F96A968-4CF3-B96C-99E5-0CFD54907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28" name="Rectangle 127">
            <a:extLst>
              <a:ext uri="{FF2B5EF4-FFF2-40B4-BE49-F238E27FC236}">
                <a16:creationId xmlns:a16="http://schemas.microsoft.com/office/drawing/2014/main" id="{431EC4FA-3B76-5259-4921-9F264E192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30" name="Group 129">
            <a:extLst>
              <a:ext uri="{FF2B5EF4-FFF2-40B4-BE49-F238E27FC236}">
                <a16:creationId xmlns:a16="http://schemas.microsoft.com/office/drawing/2014/main" id="{7BF1C955-D455-50F1-9BBB-3C363DD9DB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1" name="Rectangle 130">
              <a:extLst>
                <a:ext uri="{FF2B5EF4-FFF2-40B4-BE49-F238E27FC236}">
                  <a16:creationId xmlns:a16="http://schemas.microsoft.com/office/drawing/2014/main" id="{64D9A37F-634B-807B-496C-1F73DBB96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2" name="Oval 131">
              <a:extLst>
                <a:ext uri="{FF2B5EF4-FFF2-40B4-BE49-F238E27FC236}">
                  <a16:creationId xmlns:a16="http://schemas.microsoft.com/office/drawing/2014/main" id="{72259AF9-DFC8-6D03-3978-7CD9332CD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3" name="Oval 132">
              <a:extLst>
                <a:ext uri="{FF2B5EF4-FFF2-40B4-BE49-F238E27FC236}">
                  <a16:creationId xmlns:a16="http://schemas.microsoft.com/office/drawing/2014/main" id="{E264A9A0-8EF8-55F4-7BF6-5241D3A89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4" name="Rectangle 133">
              <a:extLst>
                <a:ext uri="{FF2B5EF4-FFF2-40B4-BE49-F238E27FC236}">
                  <a16:creationId xmlns:a16="http://schemas.microsoft.com/office/drawing/2014/main" id="{2A49D24F-4C2C-D114-AFE0-7DA744DF3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5" name="Freeform 5">
              <a:extLst>
                <a:ext uri="{FF2B5EF4-FFF2-40B4-BE49-F238E27FC236}">
                  <a16:creationId xmlns:a16="http://schemas.microsoft.com/office/drawing/2014/main" id="{F4417B24-C30E-AEBB-60BE-9F12A2546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36" name="Freeform 5">
              <a:extLst>
                <a:ext uri="{FF2B5EF4-FFF2-40B4-BE49-F238E27FC236}">
                  <a16:creationId xmlns:a16="http://schemas.microsoft.com/office/drawing/2014/main" id="{34AAFC5F-D194-B562-1E76-684CE12A0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37" name="Freeform 5">
              <a:extLst>
                <a:ext uri="{FF2B5EF4-FFF2-40B4-BE49-F238E27FC236}">
                  <a16:creationId xmlns:a16="http://schemas.microsoft.com/office/drawing/2014/main" id="{A9716AF9-93A8-4328-1AEB-9DE470EB0C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3" name="Title 1">
            <a:extLst>
              <a:ext uri="{FF2B5EF4-FFF2-40B4-BE49-F238E27FC236}">
                <a16:creationId xmlns:a16="http://schemas.microsoft.com/office/drawing/2014/main" id="{DA6B286C-9EFA-6B51-ED58-0F26977F9B64}"/>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2800" dirty="0">
                <a:solidFill>
                  <a:srgbClr val="EBEBEB"/>
                </a:solidFill>
              </a:rPr>
              <a:t>BIAS AND ACCURACY</a:t>
            </a:r>
            <a:endParaRPr lang="en-US" sz="3100" dirty="0">
              <a:solidFill>
                <a:srgbClr val="EBEBEB"/>
              </a:solidFill>
            </a:endParaRPr>
          </a:p>
        </p:txBody>
      </p:sp>
      <p:sp>
        <p:nvSpPr>
          <p:cNvPr id="139" name="Rectangle 138">
            <a:extLst>
              <a:ext uri="{FF2B5EF4-FFF2-40B4-BE49-F238E27FC236}">
                <a16:creationId xmlns:a16="http://schemas.microsoft.com/office/drawing/2014/main" id="{04319B1E-35B3-2CEA-A606-A8284ED4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7B784A97-CD99-77CB-9CA2-CB71727EAA6E}"/>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a:spcAft>
                <a:spcPts val="600"/>
              </a:spcAft>
            </a:pPr>
            <a:fld id="{6D22F896-40B5-4ADD-8801-0D06FADFA095}" type="slidenum">
              <a:rPr lang="en-US" sz="2800" b="0" i="0" kern="1200">
                <a:solidFill>
                  <a:srgbClr val="FFFFFF"/>
                </a:solidFill>
                <a:latin typeface="+mn-lt"/>
                <a:ea typeface="+mn-ea"/>
                <a:cs typeface="+mn-cs"/>
              </a:rPr>
              <a:pPr algn="ctr">
                <a:spcAft>
                  <a:spcPts val="600"/>
                </a:spcAft>
              </a:pPr>
              <a:t>6</a:t>
            </a:fld>
            <a:endParaRPr lang="en-US" sz="2800" b="0" i="0" kern="1200">
              <a:solidFill>
                <a:srgbClr val="FFFFFF"/>
              </a:solidFill>
              <a:latin typeface="+mn-lt"/>
              <a:ea typeface="+mn-ea"/>
              <a:cs typeface="+mn-cs"/>
            </a:endParaRPr>
          </a:p>
        </p:txBody>
      </p:sp>
      <p:sp>
        <p:nvSpPr>
          <p:cNvPr id="7" name="TextBox 6">
            <a:extLst>
              <a:ext uri="{FF2B5EF4-FFF2-40B4-BE49-F238E27FC236}">
                <a16:creationId xmlns:a16="http://schemas.microsoft.com/office/drawing/2014/main" id="{BFFEA908-4D86-6041-942D-12A9F10C30F4}"/>
              </a:ext>
            </a:extLst>
          </p:cNvPr>
          <p:cNvSpPr txBox="1"/>
          <p:nvPr/>
        </p:nvSpPr>
        <p:spPr>
          <a:xfrm>
            <a:off x="5142960" y="1525992"/>
            <a:ext cx="6096000" cy="4888518"/>
          </a:xfrm>
          <a:prstGeom prst="rect">
            <a:avLst/>
          </a:prstGeom>
          <a:noFill/>
        </p:spPr>
        <p:txBody>
          <a:bodyPr wrap="square">
            <a:spAutoFit/>
          </a:bodyPr>
          <a:lstStyle/>
          <a:p>
            <a:pPr marL="347472" indent="-347472">
              <a:spcBef>
                <a:spcPts val="1000"/>
              </a:spcBef>
              <a:buClr>
                <a:schemeClr val="accent1"/>
              </a:buClr>
              <a:buSzPct val="80000"/>
              <a:buFont typeface="Wingdings 3" pitchFamily="2" charset="2"/>
              <a:buChar char="u"/>
            </a:pPr>
            <a:r>
              <a:rPr lang="en-US" dirty="0"/>
              <a:t>Location data purely from mainland Europe (selection bias)</a:t>
            </a:r>
          </a:p>
          <a:p>
            <a:pPr marL="347472" indent="-347472">
              <a:spcBef>
                <a:spcPts val="1000"/>
              </a:spcBef>
              <a:buClr>
                <a:schemeClr val="accent1"/>
              </a:buClr>
              <a:buSzPct val="80000"/>
              <a:buFont typeface="Wingdings 3" pitchFamily="2" charset="2"/>
              <a:buChar char="u"/>
            </a:pPr>
            <a:r>
              <a:rPr lang="en-US" dirty="0"/>
              <a:t>Vested interest of the provider potentially to highlight extremes; human may focus on say the change in temperature over other weather conditions such as windspeed or precipitation (interaction bias)</a:t>
            </a:r>
          </a:p>
          <a:p>
            <a:pPr marL="347472" indent="-347472">
              <a:spcBef>
                <a:spcPts val="1000"/>
              </a:spcBef>
              <a:buClr>
                <a:schemeClr val="accent1"/>
              </a:buClr>
              <a:buSzPct val="80000"/>
              <a:buFont typeface="Wingdings 3" pitchFamily="2" charset="2"/>
              <a:buChar char="u"/>
            </a:pPr>
            <a:r>
              <a:rPr lang="en-US" dirty="0"/>
              <a:t>Human error in data collection and preparation</a:t>
            </a:r>
          </a:p>
          <a:p>
            <a:pPr marL="347472" indent="-347472">
              <a:spcBef>
                <a:spcPts val="1000"/>
              </a:spcBef>
              <a:buClr>
                <a:schemeClr val="accent1"/>
              </a:buClr>
              <a:buSzPct val="80000"/>
              <a:buFont typeface="Wingdings 3" pitchFamily="2" charset="2"/>
              <a:buChar char="u"/>
            </a:pPr>
            <a:r>
              <a:rPr lang="en-US" dirty="0"/>
              <a:t>Accuracy –  main weather data set seems complete with records for all 18 stations and their specific conditions, however pleasant weather dataset only for 15, and as we’ll see – one is not useable!</a:t>
            </a:r>
            <a:endParaRPr lang="en-GB" dirty="0"/>
          </a:p>
          <a:p>
            <a:pPr marL="347472" indent="-347472">
              <a:spcBef>
                <a:spcPts val="1000"/>
              </a:spcBef>
              <a:buClr>
                <a:schemeClr val="accent1"/>
              </a:buClr>
              <a:buSzPct val="80000"/>
              <a:buFont typeface="Wingdings 3" pitchFamily="2" charset="2"/>
              <a:buChar char="u"/>
            </a:pPr>
            <a:endParaRPr lang="en-GB" sz="1800" b="0" i="0" kern="1200" dirty="0">
              <a:solidFill>
                <a:srgbClr val="404040"/>
              </a:solidFill>
              <a:effectLst/>
              <a:latin typeface="Century Gothic" panose="020B0502020202020204" pitchFamily="34" charset="0"/>
              <a:ea typeface="+mn-ea"/>
              <a:cs typeface="+mn-cs"/>
            </a:endParaRPr>
          </a:p>
          <a:p>
            <a:pPr marL="347472" indent="-347472" algn="l" rtl="0" eaLnBrk="1" latinLnBrk="0" hangingPunct="1">
              <a:spcBef>
                <a:spcPts val="1000"/>
              </a:spcBef>
              <a:buClr>
                <a:schemeClr val="accent1"/>
              </a:buClr>
              <a:buSzPct val="80000"/>
              <a:buFont typeface="Wingdings 3" pitchFamily="2" charset="2"/>
              <a:buChar char="u"/>
            </a:pPr>
            <a:endParaRPr lang="en-GB" sz="1800" dirty="0">
              <a:effectLst/>
            </a:endParaRPr>
          </a:p>
        </p:txBody>
      </p:sp>
      <p:pic>
        <p:nvPicPr>
          <p:cNvPr id="10" name="Audio 9">
            <a:extLst>
              <a:ext uri="{FF2B5EF4-FFF2-40B4-BE49-F238E27FC236}">
                <a16:creationId xmlns:a16="http://schemas.microsoft.com/office/drawing/2014/main" id="{C473F76B-0D8F-2651-309A-9B3B3B4413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2927192"/>
      </p:ext>
    </p:extLst>
  </p:cSld>
  <p:clrMapOvr>
    <a:masterClrMapping/>
  </p:clrMapOvr>
  <mc:AlternateContent xmlns:mc="http://schemas.openxmlformats.org/markup-compatibility/2006">
    <mc:Choice xmlns:p14="http://schemas.microsoft.com/office/powerpoint/2010/main" Requires="p14">
      <p:transition spd="slow" p14:dur="2000" advTm="90974"/>
    </mc:Choice>
    <mc:Fallback>
      <p:transition spd="slow" advTm="90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B8A0B3-D6C4-EC33-864E-F06E713D4D71}"/>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8" name="Freeform: Shape 2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BBC85957-138C-0E89-E8C7-7466B2D214B8}"/>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500" b="0" i="0" kern="1200">
                <a:solidFill>
                  <a:srgbClr val="EBEBEB"/>
                </a:solidFill>
                <a:latin typeface="+mj-lt"/>
                <a:ea typeface="+mj-ea"/>
                <a:cs typeface="+mj-cs"/>
              </a:rPr>
              <a:t>OPTIMISATION</a:t>
            </a:r>
          </a:p>
        </p:txBody>
      </p:sp>
      <p:pic>
        <p:nvPicPr>
          <p:cNvPr id="8" name="Content Placeholder 7">
            <a:extLst>
              <a:ext uri="{FF2B5EF4-FFF2-40B4-BE49-F238E27FC236}">
                <a16:creationId xmlns:a16="http://schemas.microsoft.com/office/drawing/2014/main" id="{428DF36F-EB31-E21E-2E1E-DFE3D4171320}"/>
              </a:ext>
            </a:extLst>
          </p:cNvPr>
          <p:cNvPicPr>
            <a:picLocks noGrp="1" noChangeAspect="1"/>
          </p:cNvPicPr>
          <p:nvPr>
            <p:ph sz="quarter" idx="10"/>
          </p:nvPr>
        </p:nvPicPr>
        <p:blipFill>
          <a:blip r:embed="rId6"/>
          <a:stretch>
            <a:fillRect/>
          </a:stretch>
        </p:blipFill>
        <p:spPr>
          <a:xfrm>
            <a:off x="5194607" y="1167996"/>
            <a:ext cx="6391533" cy="4522007"/>
          </a:xfrm>
          <a:prstGeom prst="rect">
            <a:avLst/>
          </a:prstGeom>
        </p:spPr>
      </p:pic>
      <p:sp>
        <p:nvSpPr>
          <p:cNvPr id="32" name="Rectangle 3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Oval 3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4">
            <a:extLst>
              <a:ext uri="{FF2B5EF4-FFF2-40B4-BE49-F238E27FC236}">
                <a16:creationId xmlns:a16="http://schemas.microsoft.com/office/drawing/2014/main" id="{C6DE28DC-ED04-26BF-60C2-AEBA1D556B1E}"/>
              </a:ext>
            </a:extLst>
          </p:cNvPr>
          <p:cNvSpPr txBox="1">
            <a:spLocks/>
          </p:cNvSpPr>
          <p:nvPr/>
        </p:nvSpPr>
        <p:spPr>
          <a:xfrm>
            <a:off x="1154955" y="2120900"/>
            <a:ext cx="3133726" cy="38989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600"/>
              </a:spcBef>
              <a:spcAft>
                <a:spcPts val="1200"/>
              </a:spcAft>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100000"/>
              </a:lnSpc>
              <a:spcBef>
                <a:spcPts val="600"/>
              </a:spcBef>
              <a:spcAft>
                <a:spcPts val="1200"/>
              </a:spcAft>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100000"/>
              </a:lnSpc>
              <a:spcBef>
                <a:spcPts val="600"/>
              </a:spcBef>
              <a:spcAft>
                <a:spcPts val="1200"/>
              </a:spcAft>
              <a:buFont typeface="Arial" panose="020B0604020202020204" pitchFamily="34" charset="0"/>
              <a:buChar char="•"/>
              <a:defRPr sz="1600" kern="1200">
                <a:solidFill>
                  <a:schemeClr val="bg1"/>
                </a:solidFill>
                <a:latin typeface="+mn-lt"/>
                <a:ea typeface="+mn-ea"/>
                <a:cs typeface="+mn-cs"/>
              </a:defRPr>
            </a:lvl3pPr>
            <a:lvl4pPr marL="1600200" indent="-228600" algn="l" defTabSz="914400" rtl="0" eaLnBrk="1" latinLnBrk="0" hangingPunct="1">
              <a:lnSpc>
                <a:spcPct val="100000"/>
              </a:lnSpc>
              <a:spcBef>
                <a:spcPts val="600"/>
              </a:spcBef>
              <a:spcAft>
                <a:spcPts val="1200"/>
              </a:spcAft>
              <a:buFont typeface="Arial" panose="020B0604020202020204" pitchFamily="34" charset="0"/>
              <a:buChar char="•"/>
              <a:defRPr sz="1400" kern="1200">
                <a:solidFill>
                  <a:schemeClr val="bg1"/>
                </a:solidFill>
                <a:latin typeface="+mn-lt"/>
                <a:ea typeface="+mn-ea"/>
                <a:cs typeface="+mn-cs"/>
              </a:defRPr>
            </a:lvl4pPr>
            <a:lvl5pPr marL="2057400" indent="-228600" algn="l" defTabSz="914400" rtl="0" eaLnBrk="1" latinLnBrk="0" hangingPunct="1">
              <a:lnSpc>
                <a:spcPct val="100000"/>
              </a:lnSpc>
              <a:spcBef>
                <a:spcPts val="60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342900" indent="-342900" defTabSz="457200">
              <a:lnSpc>
                <a:spcPct val="90000"/>
              </a:lnSpc>
              <a:spcBef>
                <a:spcPts val="1000"/>
              </a:spcBef>
              <a:spcAft>
                <a:spcPts val="0"/>
              </a:spcAft>
              <a:buClr>
                <a:schemeClr val="accent1"/>
              </a:buClr>
              <a:buSzPct val="80000"/>
              <a:buFont typeface="Wingdings 3" charset="2"/>
              <a:buChar char=""/>
            </a:pPr>
            <a:r>
              <a:rPr lang="en-US" sz="1900" dirty="0" err="1">
                <a:solidFill>
                  <a:srgbClr val="FFFFFF"/>
                </a:solidFill>
              </a:rPr>
              <a:t>Optimisation</a:t>
            </a:r>
            <a:r>
              <a:rPr lang="en-US" sz="1900" dirty="0">
                <a:solidFill>
                  <a:srgbClr val="FFFFFF"/>
                </a:solidFill>
              </a:rPr>
              <a:t>, here using the gradient descent method, is used to find the best model parameters.</a:t>
            </a:r>
          </a:p>
          <a:p>
            <a:pPr marL="342900" indent="-342900" defTabSz="457200">
              <a:lnSpc>
                <a:spcPct val="90000"/>
              </a:lnSpc>
              <a:spcBef>
                <a:spcPts val="1000"/>
              </a:spcBef>
              <a:spcAft>
                <a:spcPts val="0"/>
              </a:spcAft>
              <a:buClr>
                <a:schemeClr val="accent1"/>
              </a:buClr>
              <a:buSzPct val="80000"/>
              <a:buFont typeface="Wingdings 3" charset="2"/>
              <a:buChar char=""/>
            </a:pPr>
            <a:r>
              <a:rPr lang="en-US" sz="1900" dirty="0">
                <a:solidFill>
                  <a:srgbClr val="FFFFFF"/>
                </a:solidFill>
              </a:rPr>
              <a:t>It enabled us to minimize the the loss function while adjusting parameters such as iterations and step size, to ultimately improve model performance</a:t>
            </a:r>
          </a:p>
          <a:p>
            <a:pPr marL="342900" indent="-342900" defTabSz="457200">
              <a:lnSpc>
                <a:spcPct val="90000"/>
              </a:lnSpc>
              <a:spcBef>
                <a:spcPts val="1000"/>
              </a:spcBef>
              <a:spcAft>
                <a:spcPts val="0"/>
              </a:spcAft>
              <a:buClr>
                <a:schemeClr val="accent1"/>
              </a:buClr>
              <a:buSzPct val="80000"/>
              <a:buFont typeface="Wingdings 3" charset="2"/>
              <a:buChar char=""/>
            </a:pPr>
            <a:r>
              <a:rPr lang="en-US" sz="1900" dirty="0">
                <a:solidFill>
                  <a:srgbClr val="FFFFFF"/>
                </a:solidFill>
              </a:rPr>
              <a:t>Best results using scaled data and this will apply to all models</a:t>
            </a:r>
          </a:p>
        </p:txBody>
      </p:sp>
      <p:sp>
        <p:nvSpPr>
          <p:cNvPr id="3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Slide Number Placeholder 3">
            <a:extLst>
              <a:ext uri="{FF2B5EF4-FFF2-40B4-BE49-F238E27FC236}">
                <a16:creationId xmlns:a16="http://schemas.microsoft.com/office/drawing/2014/main" id="{DD9042B8-80A9-DEAE-4B24-880033FD139D}"/>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defTabSz="914400">
              <a:spcAft>
                <a:spcPts val="600"/>
              </a:spcAft>
            </a:pPr>
            <a:fld id="{6D22F896-40B5-4ADD-8801-0D06FADFA095}" type="slidenum">
              <a:rPr lang="en-US" sz="2800" b="0">
                <a:solidFill>
                  <a:srgbClr val="FFFFFF"/>
                </a:solidFill>
              </a:rPr>
              <a:pPr algn="ctr" defTabSz="914400">
                <a:spcAft>
                  <a:spcPts val="600"/>
                </a:spcAft>
              </a:pPr>
              <a:t>7</a:t>
            </a:fld>
            <a:endParaRPr lang="en-US" sz="2800" b="0">
              <a:solidFill>
                <a:srgbClr val="FFFFFF"/>
              </a:solidFill>
            </a:endParaRPr>
          </a:p>
        </p:txBody>
      </p:sp>
      <p:pic>
        <p:nvPicPr>
          <p:cNvPr id="6" name="Video 5">
            <a:extLst>
              <a:ext uri="{FF2B5EF4-FFF2-40B4-BE49-F238E27FC236}">
                <a16:creationId xmlns:a16="http://schemas.microsoft.com/office/drawing/2014/main" id="{0CB7CC01-06EF-8E0A-0721-D240E8DC2D2A}"/>
              </a:ext>
            </a:extLst>
          </p:cNvPr>
          <p:cNvPicPr>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rcRect l="21875" r="21875"/>
          <a:stretch>
            <a:fillRect/>
          </a:stretch>
        </p:blipFill>
        <p:spPr>
          <a:xfrm>
            <a:off x="10052304" y="4718304"/>
            <a:ext cx="2057400" cy="2057400"/>
          </a:xfrm>
          <a:prstGeom prst="ellipse">
            <a:avLst/>
          </a:prstGeom>
        </p:spPr>
      </p:pic>
      <p:pic>
        <p:nvPicPr>
          <p:cNvPr id="7" name="Camera 6">
            <a:extLst>
              <a:ext uri="{FF2B5EF4-FFF2-40B4-BE49-F238E27FC236}">
                <a16:creationId xmlns:a16="http://schemas.microsoft.com/office/drawing/2014/main" id="{D94A7285-5260-0E5A-E3AE-D3057371EF1F}"/>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9"/>
              </a:ext>
            </a:extLst>
          </a:blip>
          <a:stretch>
            <a:fillRect/>
          </a:stretch>
        </p:blipFill>
        <p:spPr>
          <a:xfrm>
            <a:off x="10052304" y="4718304"/>
            <a:ext cx="2057400" cy="2057400"/>
          </a:xfrm>
          <a:prstGeom prst="ellipse">
            <a:avLst/>
          </a:prstGeom>
        </p:spPr>
      </p:pic>
      <p:pic>
        <p:nvPicPr>
          <p:cNvPr id="5" name="Audio 4">
            <a:extLst>
              <a:ext uri="{FF2B5EF4-FFF2-40B4-BE49-F238E27FC236}">
                <a16:creationId xmlns:a16="http://schemas.microsoft.com/office/drawing/2014/main" id="{0C71D90E-A696-240A-4483-DE8650628D3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245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1038"/>
    </mc:Choice>
    <mc:Fallback>
      <p:transition spd="slow" advTm="71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4F62A1-7A5D-C82D-9B06-1A929BB074E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2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6" name="Title 5">
            <a:extLst>
              <a:ext uri="{FF2B5EF4-FFF2-40B4-BE49-F238E27FC236}">
                <a16:creationId xmlns:a16="http://schemas.microsoft.com/office/drawing/2014/main" id="{B2F53376-8A4F-8E0E-A86F-DA62F75B094F}"/>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000" b="0" i="0" kern="1200">
                <a:solidFill>
                  <a:srgbClr val="EBEBEB"/>
                </a:solidFill>
                <a:latin typeface="+mj-lt"/>
                <a:ea typeface="+mj-ea"/>
                <a:cs typeface="+mj-cs"/>
              </a:rPr>
              <a:t>#1 K-nearest neighbour (KNN)</a:t>
            </a:r>
          </a:p>
        </p:txBody>
      </p:sp>
      <p:pic>
        <p:nvPicPr>
          <p:cNvPr id="3" name="Picture 2">
            <a:extLst>
              <a:ext uri="{FF2B5EF4-FFF2-40B4-BE49-F238E27FC236}">
                <a16:creationId xmlns:a16="http://schemas.microsoft.com/office/drawing/2014/main" id="{06F344F8-B142-8547-6C13-24F9D58458B9}"/>
              </a:ext>
            </a:extLst>
          </p:cNvPr>
          <p:cNvPicPr>
            <a:picLocks noChangeAspect="1"/>
          </p:cNvPicPr>
          <p:nvPr/>
        </p:nvPicPr>
        <p:blipFill>
          <a:blip r:embed="rId6"/>
          <a:stretch>
            <a:fillRect/>
          </a:stretch>
        </p:blipFill>
        <p:spPr>
          <a:xfrm>
            <a:off x="5194607" y="2254556"/>
            <a:ext cx="6391533" cy="2348888"/>
          </a:xfrm>
          <a:prstGeom prst="rect">
            <a:avLst/>
          </a:prstGeom>
        </p:spPr>
      </p:pic>
      <p:sp>
        <p:nvSpPr>
          <p:cNvPr id="30" name="Rectangle 2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B77007B7-0741-C37A-FFD3-B8CE8AFC6E7E}"/>
              </a:ext>
            </a:extLst>
          </p:cNvPr>
          <p:cNvSpPr>
            <a:spLocks noGrp="1"/>
          </p:cNvSpPr>
          <p:nvPr>
            <p:ph sz="quarter" idx="10"/>
          </p:nvPr>
        </p:nvSpPr>
        <p:spPr>
          <a:xfrm>
            <a:off x="1154955" y="2120900"/>
            <a:ext cx="3133726" cy="3898900"/>
          </a:xfrm>
        </p:spPr>
        <p:txBody>
          <a:bodyPr vert="horz" lIns="91440" tIns="45720" rIns="91440" bIns="45720" rtlCol="0">
            <a:normAutofit/>
          </a:bodyPr>
          <a:lstStyle/>
          <a:p>
            <a:pPr>
              <a:lnSpc>
                <a:spcPct val="90000"/>
              </a:lnSpc>
              <a:spcBef>
                <a:spcPts val="1000"/>
              </a:spcBef>
              <a:spcAft>
                <a:spcPts val="0"/>
              </a:spcAft>
            </a:pPr>
            <a:r>
              <a:rPr lang="en-US" sz="1700" dirty="0">
                <a:solidFill>
                  <a:srgbClr val="FFFFFF"/>
                </a:solidFill>
              </a:rPr>
              <a:t>This algorithm is mainly used for classification, and works by measuring proximity between data points and then groups the closest into </a:t>
            </a:r>
            <a:r>
              <a:rPr lang="en-US" sz="1700" dirty="0" err="1">
                <a:solidFill>
                  <a:srgbClr val="FFFFFF"/>
                </a:solidFill>
              </a:rPr>
              <a:t>neighbours</a:t>
            </a:r>
            <a:endParaRPr lang="en-US" sz="1700" dirty="0">
              <a:solidFill>
                <a:srgbClr val="FFFFFF"/>
              </a:solidFill>
            </a:endParaRPr>
          </a:p>
          <a:p>
            <a:pPr>
              <a:lnSpc>
                <a:spcPct val="90000"/>
              </a:lnSpc>
              <a:spcBef>
                <a:spcPts val="1000"/>
              </a:spcBef>
              <a:spcAft>
                <a:spcPts val="0"/>
              </a:spcAft>
            </a:pPr>
            <a:r>
              <a:rPr lang="en-US" sz="1700" dirty="0">
                <a:solidFill>
                  <a:srgbClr val="FFFFFF"/>
                </a:solidFill>
              </a:rPr>
              <a:t>High accuracy – 85-90%</a:t>
            </a:r>
          </a:p>
          <a:p>
            <a:pPr>
              <a:lnSpc>
                <a:spcPct val="90000"/>
              </a:lnSpc>
              <a:spcBef>
                <a:spcPts val="1000"/>
              </a:spcBef>
              <a:spcAft>
                <a:spcPts val="0"/>
              </a:spcAft>
            </a:pPr>
            <a:r>
              <a:rPr lang="en-US" sz="1700" dirty="0">
                <a:solidFill>
                  <a:srgbClr val="FFFFFF"/>
                </a:solidFill>
              </a:rPr>
              <a:t>We can already see issue with </a:t>
            </a:r>
            <a:r>
              <a:rPr lang="en-US" sz="1700" dirty="0" err="1">
                <a:solidFill>
                  <a:srgbClr val="FFFFFF"/>
                </a:solidFill>
              </a:rPr>
              <a:t>Sonnblick</a:t>
            </a:r>
            <a:r>
              <a:rPr lang="en-US" sz="1700" dirty="0">
                <a:solidFill>
                  <a:srgbClr val="FFFFFF"/>
                </a:solidFill>
              </a:rPr>
              <a:t> data set only contains 0s!</a:t>
            </a:r>
          </a:p>
        </p:txBody>
      </p:sp>
      <p:sp>
        <p:nvSpPr>
          <p:cNvPr id="3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Slide Number Placeholder 3">
            <a:extLst>
              <a:ext uri="{FF2B5EF4-FFF2-40B4-BE49-F238E27FC236}">
                <a16:creationId xmlns:a16="http://schemas.microsoft.com/office/drawing/2014/main" id="{CDA6DAC4-0040-8FC8-C0F5-2767FC4892E8}"/>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defTabSz="914400">
              <a:spcAft>
                <a:spcPts val="600"/>
              </a:spcAft>
            </a:pPr>
            <a:fld id="{6D22F896-40B5-4ADD-8801-0D06FADFA095}" type="slidenum">
              <a:rPr lang="en-US" sz="2800" b="0">
                <a:solidFill>
                  <a:srgbClr val="FFFFFF"/>
                </a:solidFill>
              </a:rPr>
              <a:pPr algn="ctr" defTabSz="914400">
                <a:spcAft>
                  <a:spcPts val="600"/>
                </a:spcAft>
              </a:pPr>
              <a:t>8</a:t>
            </a:fld>
            <a:endParaRPr lang="en-US" sz="2800" b="0">
              <a:solidFill>
                <a:srgbClr val="FFFFFF"/>
              </a:solidFill>
            </a:endParaRPr>
          </a:p>
        </p:txBody>
      </p:sp>
      <p:pic>
        <p:nvPicPr>
          <p:cNvPr id="7" name="Audio 6">
            <a:extLst>
              <a:ext uri="{FF2B5EF4-FFF2-40B4-BE49-F238E27FC236}">
                <a16:creationId xmlns:a16="http://schemas.microsoft.com/office/drawing/2014/main" id="{BCF8C0D1-2ADF-A143-5C9D-6178DF7FA4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488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3412"/>
    </mc:Choice>
    <mc:Fallback>
      <p:transition spd="slow" advTm="43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714FFB-9F18-CC9D-4868-F2766E45DFB1}"/>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6" name="Freeform: Shape 25">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28"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6" name="Title 5">
            <a:extLst>
              <a:ext uri="{FF2B5EF4-FFF2-40B4-BE49-F238E27FC236}">
                <a16:creationId xmlns:a16="http://schemas.microsoft.com/office/drawing/2014/main" id="{2485046A-4402-AFD0-4650-4EDDD0517294}"/>
              </a:ext>
            </a:extLst>
          </p:cNvPr>
          <p:cNvSpPr>
            <a:spLocks noGrp="1"/>
          </p:cNvSpPr>
          <p:nvPr>
            <p:ph type="title"/>
          </p:nvPr>
        </p:nvSpPr>
        <p:spPr>
          <a:xfrm>
            <a:off x="1154955" y="973668"/>
            <a:ext cx="2942210" cy="1020232"/>
          </a:xfrm>
        </p:spPr>
        <p:txBody>
          <a:bodyPr vert="horz" lIns="91440" tIns="45720" rIns="91440" bIns="45720" rtlCol="0" anchor="ctr">
            <a:normAutofit/>
          </a:bodyPr>
          <a:lstStyle/>
          <a:p>
            <a:pPr>
              <a:lnSpc>
                <a:spcPct val="90000"/>
              </a:lnSpc>
            </a:pPr>
            <a:r>
              <a:rPr lang="en-US" sz="2800" b="0" i="0" kern="1200" dirty="0">
                <a:solidFill>
                  <a:srgbClr val="EBEBEB"/>
                </a:solidFill>
                <a:latin typeface="+mj-lt"/>
                <a:ea typeface="+mj-ea"/>
                <a:cs typeface="+mj-cs"/>
              </a:rPr>
              <a:t>#2 decision tree</a:t>
            </a:r>
          </a:p>
        </p:txBody>
      </p:sp>
      <p:pic>
        <p:nvPicPr>
          <p:cNvPr id="2" name="Picture 1">
            <a:extLst>
              <a:ext uri="{FF2B5EF4-FFF2-40B4-BE49-F238E27FC236}">
                <a16:creationId xmlns:a16="http://schemas.microsoft.com/office/drawing/2014/main" id="{CEB38A1E-9CFD-6723-0153-536D07FC4E45}"/>
              </a:ext>
            </a:extLst>
          </p:cNvPr>
          <p:cNvPicPr>
            <a:picLocks noChangeAspect="1"/>
          </p:cNvPicPr>
          <p:nvPr/>
        </p:nvPicPr>
        <p:blipFill>
          <a:blip r:embed="rId6"/>
          <a:stretch>
            <a:fillRect/>
          </a:stretch>
        </p:blipFill>
        <p:spPr>
          <a:xfrm flipH="1">
            <a:off x="6355806" y="803751"/>
            <a:ext cx="4069134" cy="5250498"/>
          </a:xfrm>
          <a:prstGeom prst="rect">
            <a:avLst/>
          </a:prstGeom>
        </p:spPr>
      </p:pic>
      <p:sp>
        <p:nvSpPr>
          <p:cNvPr id="30" name="Rectangle 29">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Oval 31">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Oval 33">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Content Placeholder 4">
            <a:extLst>
              <a:ext uri="{FF2B5EF4-FFF2-40B4-BE49-F238E27FC236}">
                <a16:creationId xmlns:a16="http://schemas.microsoft.com/office/drawing/2014/main" id="{AB652A1D-E185-7BE2-CC37-4DD5DC19F037}"/>
              </a:ext>
            </a:extLst>
          </p:cNvPr>
          <p:cNvSpPr>
            <a:spLocks noGrp="1"/>
          </p:cNvSpPr>
          <p:nvPr>
            <p:ph sz="quarter" idx="10"/>
          </p:nvPr>
        </p:nvSpPr>
        <p:spPr>
          <a:xfrm>
            <a:off x="1154955" y="2120900"/>
            <a:ext cx="3133726" cy="3898900"/>
          </a:xfrm>
        </p:spPr>
        <p:txBody>
          <a:bodyPr vert="horz" lIns="91440" tIns="45720" rIns="91440" bIns="45720" rtlCol="0">
            <a:normAutofit/>
          </a:bodyPr>
          <a:lstStyle/>
          <a:p>
            <a:pPr>
              <a:lnSpc>
                <a:spcPct val="90000"/>
              </a:lnSpc>
              <a:spcBef>
                <a:spcPts val="1000"/>
              </a:spcBef>
              <a:spcAft>
                <a:spcPts val="0"/>
              </a:spcAft>
            </a:pPr>
            <a:r>
              <a:rPr lang="en-US" sz="1600" dirty="0">
                <a:solidFill>
                  <a:srgbClr val="FFFFFF"/>
                </a:solidFill>
              </a:rPr>
              <a:t>This algorithm has a flowchart-like structure used to split data and predict a result, with each node representing a decision point </a:t>
            </a:r>
          </a:p>
          <a:p>
            <a:pPr>
              <a:lnSpc>
                <a:spcPct val="90000"/>
              </a:lnSpc>
              <a:spcBef>
                <a:spcPts val="1000"/>
              </a:spcBef>
              <a:spcAft>
                <a:spcPts val="0"/>
              </a:spcAft>
            </a:pPr>
            <a:r>
              <a:rPr lang="en-US" sz="1600" dirty="0">
                <a:solidFill>
                  <a:srgbClr val="FFFFFF"/>
                </a:solidFill>
              </a:rPr>
              <a:t>Difficult to </a:t>
            </a:r>
            <a:r>
              <a:rPr lang="en-US" sz="1600" dirty="0" err="1">
                <a:solidFill>
                  <a:srgbClr val="FFFFFF"/>
                </a:solidFill>
              </a:rPr>
              <a:t>visualise</a:t>
            </a:r>
            <a:r>
              <a:rPr lang="en-US" sz="1600" dirty="0">
                <a:solidFill>
                  <a:srgbClr val="FFFFFF"/>
                </a:solidFill>
              </a:rPr>
              <a:t> answers, long processing time, low accuracy of around 40%</a:t>
            </a:r>
          </a:p>
          <a:p>
            <a:pPr>
              <a:lnSpc>
                <a:spcPct val="90000"/>
              </a:lnSpc>
              <a:spcBef>
                <a:spcPts val="1000"/>
              </a:spcBef>
              <a:spcAft>
                <a:spcPts val="0"/>
              </a:spcAft>
            </a:pPr>
            <a:r>
              <a:rPr lang="en-US" sz="1600" dirty="0">
                <a:solidFill>
                  <a:srgbClr val="FFFFFF"/>
                </a:solidFill>
              </a:rPr>
              <a:t>Pruning required as low accuracy likely from asking too many questions, making it prone to overfitting</a:t>
            </a:r>
          </a:p>
          <a:p>
            <a:pPr>
              <a:lnSpc>
                <a:spcPct val="90000"/>
              </a:lnSpc>
              <a:spcBef>
                <a:spcPts val="1000"/>
              </a:spcBef>
              <a:spcAft>
                <a:spcPts val="0"/>
              </a:spcAft>
            </a:pPr>
            <a:endParaRPr lang="en-US" sz="1700" dirty="0">
              <a:solidFill>
                <a:srgbClr val="FFFFFF"/>
              </a:solidFill>
            </a:endParaRPr>
          </a:p>
        </p:txBody>
      </p:sp>
      <p:sp>
        <p:nvSpPr>
          <p:cNvPr id="36"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4" name="Slide Number Placeholder 3">
            <a:extLst>
              <a:ext uri="{FF2B5EF4-FFF2-40B4-BE49-F238E27FC236}">
                <a16:creationId xmlns:a16="http://schemas.microsoft.com/office/drawing/2014/main" id="{8084D7CD-8F79-88D1-650E-FFAAA7455815}"/>
              </a:ext>
            </a:extLst>
          </p:cNvPr>
          <p:cNvSpPr>
            <a:spLocks noGrp="1"/>
          </p:cNvSpPr>
          <p:nvPr>
            <p:ph type="sldNum" sz="quarter" idx="4"/>
          </p:nvPr>
        </p:nvSpPr>
        <p:spPr>
          <a:xfrm>
            <a:off x="10352540" y="295729"/>
            <a:ext cx="838199" cy="767687"/>
          </a:xfrm>
        </p:spPr>
        <p:txBody>
          <a:bodyPr vert="horz" lIns="91440" tIns="45720" rIns="91440" bIns="45720" rtlCol="0" anchor="b">
            <a:normAutofit/>
          </a:bodyPr>
          <a:lstStyle/>
          <a:p>
            <a:pPr algn="ctr" defTabSz="914400">
              <a:spcAft>
                <a:spcPts val="600"/>
              </a:spcAft>
            </a:pPr>
            <a:fld id="{6D22F896-40B5-4ADD-8801-0D06FADFA095}" type="slidenum">
              <a:rPr lang="en-US" sz="2800" b="0">
                <a:solidFill>
                  <a:srgbClr val="FFFFFF"/>
                </a:solidFill>
              </a:rPr>
              <a:pPr algn="ctr" defTabSz="914400">
                <a:spcAft>
                  <a:spcPts val="600"/>
                </a:spcAft>
              </a:pPr>
              <a:t>9</a:t>
            </a:fld>
            <a:endParaRPr lang="en-US" sz="2800" b="0">
              <a:solidFill>
                <a:srgbClr val="FFFFFF"/>
              </a:solidFill>
            </a:endParaRPr>
          </a:p>
        </p:txBody>
      </p:sp>
      <p:pic>
        <p:nvPicPr>
          <p:cNvPr id="7" name="Audio 6">
            <a:extLst>
              <a:ext uri="{FF2B5EF4-FFF2-40B4-BE49-F238E27FC236}">
                <a16:creationId xmlns:a16="http://schemas.microsoft.com/office/drawing/2014/main" id="{BFD54FBE-83EC-7D3E-D2F9-0EC38732822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5136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905"/>
    </mc:Choice>
    <mc:Fallback>
      <p:transition spd="slow" advTm="36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0F9548-B8AC-4D42-9765-A5CD9A25F531}">
  <ds:schemaRefs>
    <ds:schemaRef ds:uri="http://schemas.microsoft.com/sharepoint/v3/contenttype/forms"/>
  </ds:schemaRefs>
</ds:datastoreItem>
</file>

<file path=customXml/itemProps2.xml><?xml version="1.0" encoding="utf-8"?>
<ds:datastoreItem xmlns:ds="http://schemas.openxmlformats.org/officeDocument/2006/customXml" ds:itemID="{27C9B6E4-47D3-464E-8364-AD7B35DA4B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8C71B42-4016-428B-9745-27057802D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8861</TotalTime>
  <Words>766</Words>
  <Application>Microsoft Macintosh PowerPoint</Application>
  <PresentationFormat>Widescreen</PresentationFormat>
  <Paragraphs>84</Paragraphs>
  <Slides>13</Slides>
  <Notes>8</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Ion Boardroom</vt:lpstr>
      <vt:lpstr>       CHRIS MACE</vt:lpstr>
      <vt:lpstr>OBJECTIVE</vt:lpstr>
      <vt:lpstr>CLIENT</vt:lpstr>
      <vt:lpstr>HYPOTHESES</vt:lpstr>
      <vt:lpstr>DATA</vt:lpstr>
      <vt:lpstr>BIAS AND ACCURACY</vt:lpstr>
      <vt:lpstr>OPTIMISATION</vt:lpstr>
      <vt:lpstr>#1 K-nearest neighbour (KNN)</vt:lpstr>
      <vt:lpstr>#2 decision tree</vt:lpstr>
      <vt:lpstr>#3 artificial neural network (ANN)</vt:lpstr>
      <vt:lpstr>Preferred type</vt:lpstr>
      <vt:lpstr>SUMMARY</vt:lpstr>
      <vt:lpstr>    Questions?       Chris mace  chrismace888@gmail.com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MARKETING  MEETING</dc:title>
  <cp:lastModifiedBy>Chris Mace</cp:lastModifiedBy>
  <cp:revision>735</cp:revision>
  <dcterms:created xsi:type="dcterms:W3CDTF">2024-01-29T10:10:21Z</dcterms:created>
  <dcterms:modified xsi:type="dcterms:W3CDTF">2025-11-15T12:21:38Z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